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142532913" r:id="rId5"/>
    <p:sldId id="425" r:id="rId6"/>
    <p:sldId id="483" r:id="rId7"/>
    <p:sldId id="2142532912" r:id="rId8"/>
  </p:sldIdLst>
  <p:sldSz cx="12192000" cy="6858000"/>
  <p:notesSz cx="6858000" cy="9144000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ening Slides" id="{DC4E4915-BE77-0D48-9D64-6BAC47D6E175}">
          <p14:sldIdLst>
            <p14:sldId id="2142532913"/>
            <p14:sldId id="425"/>
            <p14:sldId id="483"/>
            <p14:sldId id="2142532912"/>
          </p14:sldIdLst>
        </p14:section>
      </p14:section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D2C673F0-A77D-2D79-75AD-32BE8B602186}" name="Medical Technology Association of Australia" initials="MTAA" userId="Medical Technology Association of Australia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143A"/>
    <a:srgbClr val="541896"/>
    <a:srgbClr val="F7931C"/>
    <a:srgbClr val="051D6D"/>
    <a:srgbClr val="0A2B57"/>
    <a:srgbClr val="0A2B54"/>
    <a:srgbClr val="FFD74E"/>
    <a:srgbClr val="F655A0"/>
    <a:srgbClr val="00549E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3D400B-39A1-DD4E-AC4B-6B4172CA8109}" v="4" dt="2026-07-08T03:03:01.2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8"/>
  </p:normalViewPr>
  <p:slideViewPr>
    <p:cSldViewPr snapToGrid="0">
      <p:cViewPr varScale="1">
        <p:scale>
          <a:sx n="120" d="100"/>
          <a:sy n="120" d="100"/>
        </p:scale>
        <p:origin x="80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ianca Jones" userId="cd95a0ed-a261-4953-b8d8-9e8397e31219" providerId="ADAL" clId="{35C60296-CBAD-5924-8F19-D8AC1893907F}"/>
    <pc:docChg chg="undo custSel addSld delSld modSld sldOrd delSection modSection">
      <pc:chgData name="Bianca Jones" userId="cd95a0ed-a261-4953-b8d8-9e8397e31219" providerId="ADAL" clId="{35C60296-CBAD-5924-8F19-D8AC1893907F}" dt="2026-07-08T03:06:44.228" v="78" actId="2696"/>
      <pc:docMkLst>
        <pc:docMk/>
      </pc:docMkLst>
      <pc:sldChg chg="add del">
        <pc:chgData name="Bianca Jones" userId="cd95a0ed-a261-4953-b8d8-9e8397e31219" providerId="ADAL" clId="{35C60296-CBAD-5924-8F19-D8AC1893907F}" dt="2026-07-08T03:04:45.852" v="50" actId="2696"/>
        <pc:sldMkLst>
          <pc:docMk/>
          <pc:sldMk cId="3352479624" sldId="417"/>
        </pc:sldMkLst>
      </pc:sldChg>
      <pc:sldChg chg="add del">
        <pc:chgData name="Bianca Jones" userId="cd95a0ed-a261-4953-b8d8-9e8397e31219" providerId="ADAL" clId="{35C60296-CBAD-5924-8F19-D8AC1893907F}" dt="2026-07-08T03:04:03.288" v="34" actId="2696"/>
        <pc:sldMkLst>
          <pc:docMk/>
          <pc:sldMk cId="1351418876" sldId="418"/>
        </pc:sldMkLst>
      </pc:sldChg>
      <pc:sldChg chg="add del">
        <pc:chgData name="Bianca Jones" userId="cd95a0ed-a261-4953-b8d8-9e8397e31219" providerId="ADAL" clId="{35C60296-CBAD-5924-8F19-D8AC1893907F}" dt="2026-07-08T03:04:24.082" v="41" actId="2696"/>
        <pc:sldMkLst>
          <pc:docMk/>
          <pc:sldMk cId="532470052" sldId="421"/>
        </pc:sldMkLst>
      </pc:sldChg>
      <pc:sldChg chg="addSp delSp modSp add del mod ord">
        <pc:chgData name="Bianca Jones" userId="cd95a0ed-a261-4953-b8d8-9e8397e31219" providerId="ADAL" clId="{35C60296-CBAD-5924-8F19-D8AC1893907F}" dt="2026-07-08T03:05:56.465" v="71" actId="20578"/>
        <pc:sldMkLst>
          <pc:docMk/>
          <pc:sldMk cId="1347144777" sldId="425"/>
        </pc:sldMkLst>
        <pc:spChg chg="del">
          <ac:chgData name="Bianca Jones" userId="cd95a0ed-a261-4953-b8d8-9e8397e31219" providerId="ADAL" clId="{35C60296-CBAD-5924-8F19-D8AC1893907F}" dt="2026-07-08T03:04:30.731" v="44" actId="478"/>
          <ac:spMkLst>
            <pc:docMk/>
            <pc:sldMk cId="1347144777" sldId="425"/>
            <ac:spMk id="3" creationId="{391189A9-1399-A560-1120-EBD63690CF20}"/>
          </ac:spMkLst>
        </pc:spChg>
        <pc:spChg chg="del">
          <ac:chgData name="Bianca Jones" userId="cd95a0ed-a261-4953-b8d8-9e8397e31219" providerId="ADAL" clId="{35C60296-CBAD-5924-8F19-D8AC1893907F}" dt="2026-07-08T03:04:32.449" v="45" actId="478"/>
          <ac:spMkLst>
            <pc:docMk/>
            <pc:sldMk cId="1347144777" sldId="425"/>
            <ac:spMk id="4" creationId="{3C6DE2BF-7F95-70BC-A4CC-16CB187D1074}"/>
          </ac:spMkLst>
        </pc:spChg>
        <pc:spChg chg="add mod">
          <ac:chgData name="Bianca Jones" userId="cd95a0ed-a261-4953-b8d8-9e8397e31219" providerId="ADAL" clId="{35C60296-CBAD-5924-8F19-D8AC1893907F}" dt="2026-07-08T03:04:29.047" v="43" actId="478"/>
          <ac:spMkLst>
            <pc:docMk/>
            <pc:sldMk cId="1347144777" sldId="425"/>
            <ac:spMk id="8" creationId="{411A382D-B45B-A49C-9E42-E5DAE9EA815D}"/>
          </ac:spMkLst>
        </pc:spChg>
        <pc:spChg chg="add mod">
          <ac:chgData name="Bianca Jones" userId="cd95a0ed-a261-4953-b8d8-9e8397e31219" providerId="ADAL" clId="{35C60296-CBAD-5924-8F19-D8AC1893907F}" dt="2026-07-08T03:04:30.731" v="44" actId="478"/>
          <ac:spMkLst>
            <pc:docMk/>
            <pc:sldMk cId="1347144777" sldId="425"/>
            <ac:spMk id="10" creationId="{80D784BB-47FC-EDA3-6B97-B9D1BA6BB4A0}"/>
          </ac:spMkLst>
        </pc:spChg>
        <pc:spChg chg="add mod">
          <ac:chgData name="Bianca Jones" userId="cd95a0ed-a261-4953-b8d8-9e8397e31219" providerId="ADAL" clId="{35C60296-CBAD-5924-8F19-D8AC1893907F}" dt="2026-07-08T03:04:32.449" v="45" actId="478"/>
          <ac:spMkLst>
            <pc:docMk/>
            <pc:sldMk cId="1347144777" sldId="425"/>
            <ac:spMk id="12" creationId="{950B4E6D-BB87-3CA8-374B-7B31698A4170}"/>
          </ac:spMkLst>
        </pc:spChg>
        <pc:picChg chg="del">
          <ac:chgData name="Bianca Jones" userId="cd95a0ed-a261-4953-b8d8-9e8397e31219" providerId="ADAL" clId="{35C60296-CBAD-5924-8F19-D8AC1893907F}" dt="2026-07-08T03:04:29.047" v="43" actId="478"/>
          <ac:picMkLst>
            <pc:docMk/>
            <pc:sldMk cId="1347144777" sldId="425"/>
            <ac:picMk id="6" creationId="{DB31C0FA-7E4A-46DB-9D35-7934F5E3C132}"/>
          </ac:picMkLst>
        </pc:picChg>
      </pc:sldChg>
      <pc:sldChg chg="addSp delSp modSp add del mod">
        <pc:chgData name="Bianca Jones" userId="cd95a0ed-a261-4953-b8d8-9e8397e31219" providerId="ADAL" clId="{35C60296-CBAD-5924-8F19-D8AC1893907F}" dt="2026-07-08T03:04:38.365" v="47" actId="2696"/>
        <pc:sldMkLst>
          <pc:docMk/>
          <pc:sldMk cId="2148349499" sldId="434"/>
        </pc:sldMkLst>
        <pc:spChg chg="add mod">
          <ac:chgData name="Bianca Jones" userId="cd95a0ed-a261-4953-b8d8-9e8397e31219" providerId="ADAL" clId="{35C60296-CBAD-5924-8F19-D8AC1893907F}" dt="2026-07-08T03:04:37.010" v="46" actId="478"/>
          <ac:spMkLst>
            <pc:docMk/>
            <pc:sldMk cId="2148349499" sldId="434"/>
            <ac:spMk id="8" creationId="{C094481A-D29E-5991-16C6-35E97649EAF4}"/>
          </ac:spMkLst>
        </pc:spChg>
        <pc:picChg chg="del">
          <ac:chgData name="Bianca Jones" userId="cd95a0ed-a261-4953-b8d8-9e8397e31219" providerId="ADAL" clId="{35C60296-CBAD-5924-8F19-D8AC1893907F}" dt="2026-07-08T03:04:37.010" v="46" actId="478"/>
          <ac:picMkLst>
            <pc:docMk/>
            <pc:sldMk cId="2148349499" sldId="434"/>
            <ac:picMk id="6" creationId="{5728032E-9A64-9C61-60D6-9870F96CC1AD}"/>
          </ac:picMkLst>
        </pc:picChg>
      </pc:sldChg>
      <pc:sldChg chg="add del">
        <pc:chgData name="Bianca Jones" userId="cd95a0ed-a261-4953-b8d8-9e8397e31219" providerId="ADAL" clId="{35C60296-CBAD-5924-8F19-D8AC1893907F}" dt="2026-07-08T03:04:47.300" v="51" actId="2696"/>
        <pc:sldMkLst>
          <pc:docMk/>
          <pc:sldMk cId="3870367852" sldId="435"/>
        </pc:sldMkLst>
      </pc:sldChg>
      <pc:sldChg chg="add del">
        <pc:chgData name="Bianca Jones" userId="cd95a0ed-a261-4953-b8d8-9e8397e31219" providerId="ADAL" clId="{35C60296-CBAD-5924-8F19-D8AC1893907F}" dt="2026-07-08T03:04:42.805" v="49" actId="2696"/>
        <pc:sldMkLst>
          <pc:docMk/>
          <pc:sldMk cId="355052819" sldId="436"/>
        </pc:sldMkLst>
      </pc:sldChg>
      <pc:sldChg chg="add del">
        <pc:chgData name="Bianca Jones" userId="cd95a0ed-a261-4953-b8d8-9e8397e31219" providerId="ADAL" clId="{35C60296-CBAD-5924-8F19-D8AC1893907F}" dt="2026-07-08T03:04:54.140" v="53" actId="2696"/>
        <pc:sldMkLst>
          <pc:docMk/>
          <pc:sldMk cId="2496616164" sldId="438"/>
        </pc:sldMkLst>
      </pc:sldChg>
      <pc:sldChg chg="add del">
        <pc:chgData name="Bianca Jones" userId="cd95a0ed-a261-4953-b8d8-9e8397e31219" providerId="ADAL" clId="{35C60296-CBAD-5924-8F19-D8AC1893907F}" dt="2026-07-08T03:04:53.014" v="52" actId="2696"/>
        <pc:sldMkLst>
          <pc:docMk/>
          <pc:sldMk cId="2671381314" sldId="439"/>
        </pc:sldMkLst>
      </pc:sldChg>
      <pc:sldChg chg="add del">
        <pc:chgData name="Bianca Jones" userId="cd95a0ed-a261-4953-b8d8-9e8397e31219" providerId="ADAL" clId="{35C60296-CBAD-5924-8F19-D8AC1893907F}" dt="2026-07-08T03:04:55.373" v="54" actId="2696"/>
        <pc:sldMkLst>
          <pc:docMk/>
          <pc:sldMk cId="2827394023" sldId="440"/>
        </pc:sldMkLst>
      </pc:sldChg>
      <pc:sldChg chg="add del">
        <pc:chgData name="Bianca Jones" userId="cd95a0ed-a261-4953-b8d8-9e8397e31219" providerId="ADAL" clId="{35C60296-CBAD-5924-8F19-D8AC1893907F}" dt="2026-07-08T03:04:57.730" v="55" actId="2696"/>
        <pc:sldMkLst>
          <pc:docMk/>
          <pc:sldMk cId="392292075" sldId="441"/>
        </pc:sldMkLst>
      </pc:sldChg>
      <pc:sldChg chg="add del ord">
        <pc:chgData name="Bianca Jones" userId="cd95a0ed-a261-4953-b8d8-9e8397e31219" providerId="ADAL" clId="{35C60296-CBAD-5924-8F19-D8AC1893907F}" dt="2026-07-08T03:06:11.657" v="73" actId="2696"/>
        <pc:sldMkLst>
          <pc:docMk/>
          <pc:sldMk cId="65926297" sldId="449"/>
        </pc:sldMkLst>
      </pc:sldChg>
      <pc:sldChg chg="add del">
        <pc:chgData name="Bianca Jones" userId="cd95a0ed-a261-4953-b8d8-9e8397e31219" providerId="ADAL" clId="{35C60296-CBAD-5924-8F19-D8AC1893907F}" dt="2026-07-08T03:04:41.149" v="48" actId="2696"/>
        <pc:sldMkLst>
          <pc:docMk/>
          <pc:sldMk cId="547680503" sldId="481"/>
        </pc:sldMkLst>
      </pc:sldChg>
      <pc:sldChg chg="del">
        <pc:chgData name="Bianca Jones" userId="cd95a0ed-a261-4953-b8d8-9e8397e31219" providerId="ADAL" clId="{35C60296-CBAD-5924-8F19-D8AC1893907F}" dt="2026-07-08T03:04:22.932" v="40" actId="2696"/>
        <pc:sldMkLst>
          <pc:docMk/>
          <pc:sldMk cId="3529830270" sldId="482"/>
        </pc:sldMkLst>
      </pc:sldChg>
      <pc:sldChg chg="addSp delSp modSp mod">
        <pc:chgData name="Bianca Jones" userId="cd95a0ed-a261-4953-b8d8-9e8397e31219" providerId="ADAL" clId="{35C60296-CBAD-5924-8F19-D8AC1893907F}" dt="2026-07-08T03:04:17.563" v="38" actId="478"/>
        <pc:sldMkLst>
          <pc:docMk/>
          <pc:sldMk cId="3560673136" sldId="483"/>
        </pc:sldMkLst>
        <pc:spChg chg="del">
          <ac:chgData name="Bianca Jones" userId="cd95a0ed-a261-4953-b8d8-9e8397e31219" providerId="ADAL" clId="{35C60296-CBAD-5924-8F19-D8AC1893907F}" dt="2026-07-08T03:04:13.099" v="36" actId="478"/>
          <ac:spMkLst>
            <pc:docMk/>
            <pc:sldMk cId="3560673136" sldId="483"/>
            <ac:spMk id="3" creationId="{A4C036E9-A024-D89C-51AA-1934ACE0965B}"/>
          </ac:spMkLst>
        </pc:spChg>
        <pc:spChg chg="del">
          <ac:chgData name="Bianca Jones" userId="cd95a0ed-a261-4953-b8d8-9e8397e31219" providerId="ADAL" clId="{35C60296-CBAD-5924-8F19-D8AC1893907F}" dt="2026-07-08T03:04:15.416" v="37" actId="478"/>
          <ac:spMkLst>
            <pc:docMk/>
            <pc:sldMk cId="3560673136" sldId="483"/>
            <ac:spMk id="4" creationId="{B62D242D-8778-D527-277C-A8DA263578DB}"/>
          </ac:spMkLst>
        </pc:spChg>
        <pc:spChg chg="del">
          <ac:chgData name="Bianca Jones" userId="cd95a0ed-a261-4953-b8d8-9e8397e31219" providerId="ADAL" clId="{35C60296-CBAD-5924-8F19-D8AC1893907F}" dt="2026-07-08T03:04:17.563" v="38" actId="478"/>
          <ac:spMkLst>
            <pc:docMk/>
            <pc:sldMk cId="3560673136" sldId="483"/>
            <ac:spMk id="5" creationId="{0E045F2E-2821-91E8-A362-5E584C148428}"/>
          </ac:spMkLst>
        </pc:spChg>
        <pc:spChg chg="add mod">
          <ac:chgData name="Bianca Jones" userId="cd95a0ed-a261-4953-b8d8-9e8397e31219" providerId="ADAL" clId="{35C60296-CBAD-5924-8F19-D8AC1893907F}" dt="2026-07-08T03:04:10.801" v="35" actId="478"/>
          <ac:spMkLst>
            <pc:docMk/>
            <pc:sldMk cId="3560673136" sldId="483"/>
            <ac:spMk id="8" creationId="{B58D5BF6-7F7B-C767-6F3D-D7F8949B60A8}"/>
          </ac:spMkLst>
        </pc:spChg>
        <pc:spChg chg="add mod">
          <ac:chgData name="Bianca Jones" userId="cd95a0ed-a261-4953-b8d8-9e8397e31219" providerId="ADAL" clId="{35C60296-CBAD-5924-8F19-D8AC1893907F}" dt="2026-07-08T03:04:13.099" v="36" actId="478"/>
          <ac:spMkLst>
            <pc:docMk/>
            <pc:sldMk cId="3560673136" sldId="483"/>
            <ac:spMk id="11" creationId="{C603E50D-9524-CB69-C57D-09E28316D14A}"/>
          </ac:spMkLst>
        </pc:spChg>
        <pc:spChg chg="add mod">
          <ac:chgData name="Bianca Jones" userId="cd95a0ed-a261-4953-b8d8-9e8397e31219" providerId="ADAL" clId="{35C60296-CBAD-5924-8F19-D8AC1893907F}" dt="2026-07-08T03:04:15.416" v="37" actId="478"/>
          <ac:spMkLst>
            <pc:docMk/>
            <pc:sldMk cId="3560673136" sldId="483"/>
            <ac:spMk id="13" creationId="{12B2F87B-9CED-22C0-2DFB-6F5BEBCDC8B2}"/>
          </ac:spMkLst>
        </pc:spChg>
        <pc:spChg chg="add mod">
          <ac:chgData name="Bianca Jones" userId="cd95a0ed-a261-4953-b8d8-9e8397e31219" providerId="ADAL" clId="{35C60296-CBAD-5924-8F19-D8AC1893907F}" dt="2026-07-08T03:04:17.563" v="38" actId="478"/>
          <ac:spMkLst>
            <pc:docMk/>
            <pc:sldMk cId="3560673136" sldId="483"/>
            <ac:spMk id="15" creationId="{A39075F2-46E4-D212-F302-B79162E48917}"/>
          </ac:spMkLst>
        </pc:spChg>
        <pc:picChg chg="del">
          <ac:chgData name="Bianca Jones" userId="cd95a0ed-a261-4953-b8d8-9e8397e31219" providerId="ADAL" clId="{35C60296-CBAD-5924-8F19-D8AC1893907F}" dt="2026-07-08T03:04:10.801" v="35" actId="478"/>
          <ac:picMkLst>
            <pc:docMk/>
            <pc:sldMk cId="3560673136" sldId="483"/>
            <ac:picMk id="7" creationId="{81434F20-B174-B374-17DA-F396CB422262}"/>
          </ac:picMkLst>
        </pc:picChg>
      </pc:sldChg>
      <pc:sldChg chg="del">
        <pc:chgData name="Bianca Jones" userId="cd95a0ed-a261-4953-b8d8-9e8397e31219" providerId="ADAL" clId="{35C60296-CBAD-5924-8F19-D8AC1893907F}" dt="2026-07-08T03:04:19.302" v="39" actId="2696"/>
        <pc:sldMkLst>
          <pc:docMk/>
          <pc:sldMk cId="3506476039" sldId="484"/>
        </pc:sldMkLst>
      </pc:sldChg>
      <pc:sldChg chg="add del">
        <pc:chgData name="Bianca Jones" userId="cd95a0ed-a261-4953-b8d8-9e8397e31219" providerId="ADAL" clId="{35C60296-CBAD-5924-8F19-D8AC1893907F}" dt="2026-07-08T03:04:58.841" v="56" actId="2696"/>
        <pc:sldMkLst>
          <pc:docMk/>
          <pc:sldMk cId="1174817370" sldId="2142532908"/>
        </pc:sldMkLst>
      </pc:sldChg>
      <pc:sldChg chg="add del">
        <pc:chgData name="Bianca Jones" userId="cd95a0ed-a261-4953-b8d8-9e8397e31219" providerId="ADAL" clId="{35C60296-CBAD-5924-8F19-D8AC1893907F}" dt="2026-07-08T03:05:06.560" v="58" actId="2696"/>
        <pc:sldMkLst>
          <pc:docMk/>
          <pc:sldMk cId="1086746781" sldId="2142532911"/>
        </pc:sldMkLst>
      </pc:sldChg>
      <pc:sldChg chg="add del ord">
        <pc:chgData name="Bianca Jones" userId="cd95a0ed-a261-4953-b8d8-9e8397e31219" providerId="ADAL" clId="{35C60296-CBAD-5924-8F19-D8AC1893907F}" dt="2026-07-08T03:06:14.632" v="74" actId="20578"/>
        <pc:sldMkLst>
          <pc:docMk/>
          <pc:sldMk cId="3055371122" sldId="2142532912"/>
        </pc:sldMkLst>
      </pc:sldChg>
      <pc:sldChg chg="new del">
        <pc:chgData name="Bianca Jones" userId="cd95a0ed-a261-4953-b8d8-9e8397e31219" providerId="ADAL" clId="{35C60296-CBAD-5924-8F19-D8AC1893907F}" dt="2026-07-08T03:06:44.228" v="78" actId="2696"/>
        <pc:sldMkLst>
          <pc:docMk/>
          <pc:sldMk cId="2700747809" sldId="2142532914"/>
        </pc:sldMkLst>
      </pc:sldChg>
      <pc:sldChg chg="new del">
        <pc:chgData name="Bianca Jones" userId="cd95a0ed-a261-4953-b8d8-9e8397e31219" providerId="ADAL" clId="{35C60296-CBAD-5924-8F19-D8AC1893907F}" dt="2026-07-08T03:06:31.798" v="77" actId="2696"/>
        <pc:sldMkLst>
          <pc:docMk/>
          <pc:sldMk cId="3137431862" sldId="2142532915"/>
        </pc:sldMkLst>
      </pc:sldChg>
      <pc:sldChg chg="add del">
        <pc:chgData name="Bianca Jones" userId="cd95a0ed-a261-4953-b8d8-9e8397e31219" providerId="ADAL" clId="{35C60296-CBAD-5924-8F19-D8AC1893907F}" dt="2026-07-08T03:04:25.564" v="42" actId="2696"/>
        <pc:sldMkLst>
          <pc:docMk/>
          <pc:sldMk cId="3111999928" sldId="214253291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1711075-3E92-A747-CFD5-6F8111B7C0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317B6C-F9E7-7852-2906-541D9433B3F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473C2C-862C-274C-95EB-E485F34B3830}" type="datetime12">
              <a:rPr lang="en-AU" smtClean="0"/>
              <a:t>1:04 pm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0BAE37-3BA9-0F96-3F24-30D0E97AE3E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CEE862-4CFC-4EF7-FD04-4C82C274B6D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83E927-45B8-8B4E-9F8E-DB0B97F13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03920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5E7003-DFA2-B844-B1DA-8CBFE264543D}" type="datetime12">
              <a:rPr lang="en-AU" smtClean="0"/>
              <a:t>1:03 pm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1C7662-5951-D64E-9170-BBDD05D100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410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2A5E7003-DFA2-B844-B1DA-8CBFE264543D}" type="datetime12">
              <a:rPr lang="en-AU" smtClean="0"/>
              <a:t>1:03 pm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1C7662-5951-D64E-9170-BBDD05D1009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047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5-minute speech. Produced by Justin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2A5E7003-DFA2-B844-B1DA-8CBFE264543D}" type="datetime12">
              <a:rPr lang="en-AU" smtClean="0"/>
              <a:t>1:03 pm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1C7662-5951-D64E-9170-BBDD05D1009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859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microsoft.com/office/2007/relationships/hdphoto" Target="../media/hdphoto4.wdp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microsoft.com/office/2007/relationships/hdphoto" Target="../media/hdphoto4.wdp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microsoft.com/office/2007/relationships/hdphoto" Target="../media/hdphoto4.wdp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microsoft.com/office/2007/relationships/hdphoto" Target="../media/hdphoto4.wdp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microsoft.com/office/2007/relationships/hdphoto" Target="../media/hdphoto4.wdp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microsoft.com/office/2007/relationships/hdphoto" Target="../media/hdphoto4.wdp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microsoft.com/office/2007/relationships/hdphoto" Target="../media/hdphoto4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microsoft.com/office/2007/relationships/hdphoto" Target="../media/hdphoto4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microsoft.com/office/2007/relationships/hdphoto" Target="../media/hdphoto4.wdp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microsoft.com/office/2007/relationships/hdphoto" Target="../media/hdphoto4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microsoft.com/office/2007/relationships/hdphoto" Target="../media/hdphoto4.wdp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microsoft.com/office/2007/relationships/hdphoto" Target="../media/hdphoto4.wdp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val 26">
            <a:extLst>
              <a:ext uri="{FF2B5EF4-FFF2-40B4-BE49-F238E27FC236}">
                <a16:creationId xmlns:a16="http://schemas.microsoft.com/office/drawing/2014/main" id="{F5C76AD8-53CB-3FA4-8398-ABD7704F0D03}"/>
              </a:ext>
            </a:extLst>
          </p:cNvPr>
          <p:cNvSpPr/>
          <p:nvPr userDrawn="1"/>
        </p:nvSpPr>
        <p:spPr>
          <a:xfrm>
            <a:off x="6923124" y="-2522500"/>
            <a:ext cx="12228227" cy="12228227"/>
          </a:xfrm>
          <a:prstGeom prst="ellipse">
            <a:avLst/>
          </a:prstGeom>
          <a:gradFill>
            <a:gsLst>
              <a:gs pos="99000">
                <a:srgbClr val="0A2B54"/>
              </a:gs>
              <a:gs pos="37000">
                <a:srgbClr val="541896"/>
              </a:gs>
            </a:gsLst>
            <a:lin ang="2700000" scaled="1"/>
          </a:gradFill>
          <a:ln w="101600">
            <a:gradFill>
              <a:gsLst>
                <a:gs pos="0">
                  <a:srgbClr val="541896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14">
            <a:extLst>
              <a:ext uri="{FF2B5EF4-FFF2-40B4-BE49-F238E27FC236}">
                <a16:creationId xmlns:a16="http://schemas.microsoft.com/office/drawing/2014/main" id="{018BF8A4-511C-42B5-79AB-79E64530B325}"/>
              </a:ext>
            </a:extLst>
          </p:cNvPr>
          <p:cNvSpPr/>
          <p:nvPr userDrawn="1"/>
        </p:nvSpPr>
        <p:spPr>
          <a:xfrm rot="16200000">
            <a:off x="7906013" y="-3432349"/>
            <a:ext cx="11933703" cy="10905098"/>
          </a:xfrm>
          <a:custGeom>
            <a:avLst/>
            <a:gdLst>
              <a:gd name="connsiteX0" fmla="*/ 1234735 w 2354071"/>
              <a:gd name="connsiteY0" fmla="*/ 614 h 2273886"/>
              <a:gd name="connsiteX1" fmla="*/ 2282741 w 2354071"/>
              <a:gd name="connsiteY1" fmla="*/ 333960 h 2273886"/>
              <a:gd name="connsiteX2" fmla="*/ 1552501 w 2354071"/>
              <a:gd name="connsiteY2" fmla="*/ 2246018 h 2273886"/>
              <a:gd name="connsiteX3" fmla="*/ 73179 w 2354071"/>
              <a:gd name="connsiteY3" fmla="*/ 789465 h 2273886"/>
              <a:gd name="connsiteX4" fmla="*/ 1234735 w 2354071"/>
              <a:gd name="connsiteY4" fmla="*/ 614 h 2273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4071" h="2273886">
                <a:moveTo>
                  <a:pt x="1234735" y="614"/>
                </a:moveTo>
                <a:cubicBezTo>
                  <a:pt x="1706563" y="13081"/>
                  <a:pt x="2159465" y="212581"/>
                  <a:pt x="2282741" y="333960"/>
                </a:cubicBezTo>
                <a:cubicBezTo>
                  <a:pt x="2529295" y="576719"/>
                  <a:pt x="2100380" y="2110538"/>
                  <a:pt x="1552501" y="2246018"/>
                </a:cubicBezTo>
                <a:cubicBezTo>
                  <a:pt x="1004623" y="2381498"/>
                  <a:pt x="-324776" y="2042968"/>
                  <a:pt x="73179" y="789465"/>
                </a:cubicBezTo>
                <a:cubicBezTo>
                  <a:pt x="272156" y="162713"/>
                  <a:pt x="762908" y="-11852"/>
                  <a:pt x="1234735" y="614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0A2B57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3A92CBD-F7BC-A460-931A-EC448205D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8904741" y="-2437401"/>
            <a:ext cx="12234059" cy="10351896"/>
          </a:xfrm>
          <a:prstGeom prst="rect">
            <a:avLst/>
          </a:prstGeom>
        </p:spPr>
      </p:pic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33D0382-8CCE-A3D5-463C-B58164A1D84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40000"/>
          </a:blip>
          <a:stretch>
            <a:fillRect/>
          </a:stretch>
        </p:blipFill>
        <p:spPr>
          <a:xfrm>
            <a:off x="-671227" y="-598498"/>
            <a:ext cx="10007295" cy="8512993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5D5B257-C98E-B0DA-9E3F-C9309303B85D}"/>
              </a:ext>
            </a:extLst>
          </p:cNvPr>
          <p:cNvSpPr/>
          <p:nvPr userDrawn="1"/>
        </p:nvSpPr>
        <p:spPr>
          <a:xfrm>
            <a:off x="9336068" y="390489"/>
            <a:ext cx="3523617" cy="3403595"/>
          </a:xfrm>
          <a:custGeom>
            <a:avLst/>
            <a:gdLst>
              <a:gd name="connsiteX0" fmla="*/ 1234735 w 2354071"/>
              <a:gd name="connsiteY0" fmla="*/ 614 h 2273886"/>
              <a:gd name="connsiteX1" fmla="*/ 2282741 w 2354071"/>
              <a:gd name="connsiteY1" fmla="*/ 333960 h 2273886"/>
              <a:gd name="connsiteX2" fmla="*/ 1552501 w 2354071"/>
              <a:gd name="connsiteY2" fmla="*/ 2246018 h 2273886"/>
              <a:gd name="connsiteX3" fmla="*/ 73179 w 2354071"/>
              <a:gd name="connsiteY3" fmla="*/ 789465 h 2273886"/>
              <a:gd name="connsiteX4" fmla="*/ 1234735 w 2354071"/>
              <a:gd name="connsiteY4" fmla="*/ 614 h 2273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4071" h="2273886">
                <a:moveTo>
                  <a:pt x="1234735" y="614"/>
                </a:moveTo>
                <a:cubicBezTo>
                  <a:pt x="1706563" y="13081"/>
                  <a:pt x="2159465" y="212581"/>
                  <a:pt x="2282741" y="333960"/>
                </a:cubicBezTo>
                <a:cubicBezTo>
                  <a:pt x="2529295" y="576719"/>
                  <a:pt x="2100380" y="2110538"/>
                  <a:pt x="1552501" y="2246018"/>
                </a:cubicBezTo>
                <a:cubicBezTo>
                  <a:pt x="1004623" y="2381498"/>
                  <a:pt x="-324776" y="2042968"/>
                  <a:pt x="73179" y="789465"/>
                </a:cubicBezTo>
                <a:cubicBezTo>
                  <a:pt x="272156" y="162713"/>
                  <a:pt x="762908" y="-11852"/>
                  <a:pt x="1234735" y="614"/>
                </a:cubicBezTo>
                <a:close/>
              </a:path>
            </a:pathLst>
          </a:custGeom>
          <a:solidFill>
            <a:srgbClr val="5418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A72116D-6F86-BD64-4466-FC5B3E593B08}"/>
              </a:ext>
            </a:extLst>
          </p:cNvPr>
          <p:cNvSpPr/>
          <p:nvPr userDrawn="1"/>
        </p:nvSpPr>
        <p:spPr>
          <a:xfrm>
            <a:off x="8583372" y="-68132"/>
            <a:ext cx="4236512" cy="6258559"/>
          </a:xfrm>
          <a:custGeom>
            <a:avLst/>
            <a:gdLst>
              <a:gd name="connsiteX0" fmla="*/ 831964 w 1880411"/>
              <a:gd name="connsiteY0" fmla="*/ 1 h 1898594"/>
              <a:gd name="connsiteX1" fmla="*/ 1624530 w 1880411"/>
              <a:gd name="connsiteY1" fmla="*/ 228196 h 1898594"/>
              <a:gd name="connsiteX2" fmla="*/ 1527767 w 1880411"/>
              <a:gd name="connsiteY2" fmla="*/ 1893513 h 1898594"/>
              <a:gd name="connsiteX3" fmla="*/ 70 w 1880411"/>
              <a:gd name="connsiteY3" fmla="*/ 463167 h 1898594"/>
              <a:gd name="connsiteX4" fmla="*/ 831964 w 1880411"/>
              <a:gd name="connsiteY4" fmla="*/ 1 h 1898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0411" h="1898594">
                <a:moveTo>
                  <a:pt x="831964" y="1"/>
                </a:moveTo>
                <a:cubicBezTo>
                  <a:pt x="1159479" y="-120"/>
                  <a:pt x="1489430" y="83433"/>
                  <a:pt x="1624530" y="228196"/>
                </a:cubicBezTo>
                <a:cubicBezTo>
                  <a:pt x="1933330" y="559082"/>
                  <a:pt x="2030335" y="1811248"/>
                  <a:pt x="1527767" y="1893513"/>
                </a:cubicBezTo>
                <a:cubicBezTo>
                  <a:pt x="1025200" y="1975779"/>
                  <a:pt x="11204" y="1040120"/>
                  <a:pt x="70" y="463167"/>
                </a:cubicBezTo>
                <a:cubicBezTo>
                  <a:pt x="-6193" y="138631"/>
                  <a:pt x="410873" y="157"/>
                  <a:pt x="831964" y="1"/>
                </a:cubicBezTo>
                <a:close/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6384" y="1774335"/>
            <a:ext cx="6016752" cy="1883664"/>
          </a:xfrm>
        </p:spPr>
        <p:txBody>
          <a:bodyPr lIns="91440" tIns="45720" rIns="91440" bIns="45720" anchor="b">
            <a:noAutofit/>
          </a:bodyPr>
          <a:lstStyle>
            <a:lvl1pPr algn="l">
              <a:defRPr sz="6000" b="1" i="0"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6384" y="4133668"/>
            <a:ext cx="6016752" cy="466344"/>
          </a:xfrm>
        </p:spPr>
        <p:txBody>
          <a:bodyPr>
            <a:noAutofit/>
          </a:bodyPr>
          <a:lstStyle>
            <a:lvl1pPr marL="0" indent="0" algn="l">
              <a:buNone/>
              <a:defRPr sz="2400" b="1"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 Placeholder 39">
            <a:extLst>
              <a:ext uri="{FF2B5EF4-FFF2-40B4-BE49-F238E27FC236}">
                <a16:creationId xmlns:a16="http://schemas.microsoft.com/office/drawing/2014/main" id="{F3C46320-935E-5B4D-560B-5D1677F21D4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6383" y="4505372"/>
            <a:ext cx="6016751" cy="448056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>
                <a:solidFill>
                  <a:schemeClr val="tx2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60FA8D1-7506-911E-4D11-F955C87B1927}"/>
              </a:ext>
            </a:extLst>
          </p:cNvPr>
          <p:cNvSpPr/>
          <p:nvPr userDrawn="1"/>
        </p:nvSpPr>
        <p:spPr>
          <a:xfrm>
            <a:off x="786383" y="3859441"/>
            <a:ext cx="6016751" cy="52159"/>
          </a:xfrm>
          <a:prstGeom prst="rect">
            <a:avLst/>
          </a:prstGeom>
          <a:solidFill>
            <a:srgbClr val="F793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287B9F6A-0CB7-4B45-9ADB-F3C42D9441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71354" y="-68132"/>
            <a:ext cx="8050417" cy="7586452"/>
          </a:xfrm>
          <a:custGeom>
            <a:avLst/>
            <a:gdLst>
              <a:gd name="connsiteX0" fmla="*/ 2849362 w 4838886"/>
              <a:gd name="connsiteY0" fmla="*/ 329 h 4396060"/>
              <a:gd name="connsiteX1" fmla="*/ 3053469 w 4838886"/>
              <a:gd name="connsiteY1" fmla="*/ 32123 h 4396060"/>
              <a:gd name="connsiteX2" fmla="*/ 4034466 w 4838886"/>
              <a:gd name="connsiteY2" fmla="*/ 3833389 h 4396060"/>
              <a:gd name="connsiteX3" fmla="*/ 8680 w 4838886"/>
              <a:gd name="connsiteY3" fmla="*/ 2421584 h 4396060"/>
              <a:gd name="connsiteX4" fmla="*/ 2849362 w 4838886"/>
              <a:gd name="connsiteY4" fmla="*/ 329 h 4396060"/>
              <a:gd name="connsiteX0" fmla="*/ 2849362 w 5134057"/>
              <a:gd name="connsiteY0" fmla="*/ 329 h 4396060"/>
              <a:gd name="connsiteX1" fmla="*/ 3053469 w 5134057"/>
              <a:gd name="connsiteY1" fmla="*/ 32123 h 4396060"/>
              <a:gd name="connsiteX2" fmla="*/ 4034466 w 5134057"/>
              <a:gd name="connsiteY2" fmla="*/ 3833389 h 4396060"/>
              <a:gd name="connsiteX3" fmla="*/ 8680 w 5134057"/>
              <a:gd name="connsiteY3" fmla="*/ 2421584 h 4396060"/>
              <a:gd name="connsiteX4" fmla="*/ 2849362 w 5134057"/>
              <a:gd name="connsiteY4" fmla="*/ 329 h 4396060"/>
              <a:gd name="connsiteX0" fmla="*/ 969595 w 4818482"/>
              <a:gd name="connsiteY0" fmla="*/ 372107 h 4605278"/>
              <a:gd name="connsiteX1" fmla="*/ 3124422 w 4818482"/>
              <a:gd name="connsiteY1" fmla="*/ 241341 h 4605278"/>
              <a:gd name="connsiteX2" fmla="*/ 4105419 w 4818482"/>
              <a:gd name="connsiteY2" fmla="*/ 4042607 h 4605278"/>
              <a:gd name="connsiteX3" fmla="*/ 79633 w 4818482"/>
              <a:gd name="connsiteY3" fmla="*/ 2630802 h 4605278"/>
              <a:gd name="connsiteX4" fmla="*/ 969595 w 4818482"/>
              <a:gd name="connsiteY4" fmla="*/ 372107 h 4605278"/>
              <a:gd name="connsiteX0" fmla="*/ 981371 w 4830258"/>
              <a:gd name="connsiteY0" fmla="*/ 600496 h 4833667"/>
              <a:gd name="connsiteX1" fmla="*/ 3136198 w 4830258"/>
              <a:gd name="connsiteY1" fmla="*/ 469730 h 4833667"/>
              <a:gd name="connsiteX2" fmla="*/ 4117195 w 4830258"/>
              <a:gd name="connsiteY2" fmla="*/ 4270996 h 4833667"/>
              <a:gd name="connsiteX3" fmla="*/ 91409 w 4830258"/>
              <a:gd name="connsiteY3" fmla="*/ 2859191 h 4833667"/>
              <a:gd name="connsiteX4" fmla="*/ 981371 w 4830258"/>
              <a:gd name="connsiteY4" fmla="*/ 600496 h 4833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30258" h="4833667">
                <a:moveTo>
                  <a:pt x="981371" y="600496"/>
                </a:moveTo>
                <a:cubicBezTo>
                  <a:pt x="2122710" y="-214118"/>
                  <a:pt x="2613561" y="-142020"/>
                  <a:pt x="3136198" y="469730"/>
                </a:cubicBezTo>
                <a:cubicBezTo>
                  <a:pt x="3658835" y="1081480"/>
                  <a:pt x="5982327" y="2625907"/>
                  <a:pt x="4117195" y="4270996"/>
                </a:cubicBezTo>
                <a:cubicBezTo>
                  <a:pt x="2252064" y="5916085"/>
                  <a:pt x="254908" y="3492735"/>
                  <a:pt x="91409" y="2859191"/>
                </a:cubicBezTo>
                <a:cubicBezTo>
                  <a:pt x="-61871" y="2265244"/>
                  <a:pt x="-159968" y="1415110"/>
                  <a:pt x="981371" y="60049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328E5A9-3E96-A456-5CB0-A372980ABD6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27611" y="3282696"/>
            <a:ext cx="2097025" cy="1857619"/>
          </a:xfrm>
          <a:custGeom>
            <a:avLst/>
            <a:gdLst>
              <a:gd name="connsiteX0" fmla="*/ 0 w 2097025"/>
              <a:gd name="connsiteY0" fmla="*/ 0 h 1857619"/>
              <a:gd name="connsiteX1" fmla="*/ 2097025 w 2097025"/>
              <a:gd name="connsiteY1" fmla="*/ 2 h 1857619"/>
              <a:gd name="connsiteX2" fmla="*/ 2097025 w 2097025"/>
              <a:gd name="connsiteY2" fmla="*/ 1686565 h 1857619"/>
              <a:gd name="connsiteX3" fmla="*/ 1925971 w 2097025"/>
              <a:gd name="connsiteY3" fmla="*/ 1857619 h 1857619"/>
              <a:gd name="connsiteX4" fmla="*/ 171054 w 2097025"/>
              <a:gd name="connsiteY4" fmla="*/ 1857619 h 1857619"/>
              <a:gd name="connsiteX5" fmla="*/ 0 w 2097025"/>
              <a:gd name="connsiteY5" fmla="*/ 1686565 h 1857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97025" h="1857619">
                <a:moveTo>
                  <a:pt x="0" y="0"/>
                </a:moveTo>
                <a:lnTo>
                  <a:pt x="2097025" y="2"/>
                </a:lnTo>
                <a:lnTo>
                  <a:pt x="2097025" y="1686565"/>
                </a:lnTo>
                <a:cubicBezTo>
                  <a:pt x="2097025" y="1781036"/>
                  <a:pt x="2020442" y="1857619"/>
                  <a:pt x="1925971" y="1857619"/>
                </a:cubicBezTo>
                <a:lnTo>
                  <a:pt x="171054" y="1857619"/>
                </a:lnTo>
                <a:cubicBezTo>
                  <a:pt x="76583" y="1857619"/>
                  <a:pt x="0" y="1781036"/>
                  <a:pt x="0" y="1686565"/>
                </a:cubicBezTo>
                <a:close/>
              </a:path>
            </a:pathLst>
          </a:custGeom>
          <a:solidFill>
            <a:srgbClr val="051D6D">
              <a:alpha val="20000"/>
            </a:srgbClr>
          </a:solidFill>
        </p:spPr>
        <p:txBody>
          <a:bodyPr wrap="square" lIns="256032" tIns="182880">
            <a:noAutofit/>
          </a:bodyPr>
          <a:lstStyle>
            <a:lvl1pPr marL="0" indent="0">
              <a:lnSpc>
                <a:spcPts val="2080"/>
              </a:lnSpc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2F7D74-558F-4816-9367-4004FFA2B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 algn="ctr">
              <a:defRPr b="1" i="0"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404936C-01DF-E460-1652-953D803A56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8249" y="1810512"/>
            <a:ext cx="2097025" cy="1444540"/>
          </a:xfrm>
          <a:custGeom>
            <a:avLst/>
            <a:gdLst>
              <a:gd name="connsiteX0" fmla="*/ 171054 w 2097025"/>
              <a:gd name="connsiteY0" fmla="*/ 0 h 1444540"/>
              <a:gd name="connsiteX1" fmla="*/ 1925971 w 2097025"/>
              <a:gd name="connsiteY1" fmla="*/ 0 h 1444540"/>
              <a:gd name="connsiteX2" fmla="*/ 2097025 w 2097025"/>
              <a:gd name="connsiteY2" fmla="*/ 202990 h 1444540"/>
              <a:gd name="connsiteX3" fmla="*/ 2097025 w 2097025"/>
              <a:gd name="connsiteY3" fmla="*/ 1444540 h 1444540"/>
              <a:gd name="connsiteX4" fmla="*/ 0 w 2097025"/>
              <a:gd name="connsiteY4" fmla="*/ 1444540 h 1444540"/>
              <a:gd name="connsiteX5" fmla="*/ 0 w 2097025"/>
              <a:gd name="connsiteY5" fmla="*/ 202990 h 1444540"/>
              <a:gd name="connsiteX6" fmla="*/ 171054 w 2097025"/>
              <a:gd name="connsiteY6" fmla="*/ 0 h 1444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7025" h="1444540">
                <a:moveTo>
                  <a:pt x="171054" y="0"/>
                </a:moveTo>
                <a:lnTo>
                  <a:pt x="1925971" y="0"/>
                </a:lnTo>
                <a:cubicBezTo>
                  <a:pt x="2020442" y="0"/>
                  <a:pt x="2097025" y="90881"/>
                  <a:pt x="2097025" y="202990"/>
                </a:cubicBezTo>
                <a:lnTo>
                  <a:pt x="2097025" y="1444540"/>
                </a:lnTo>
                <a:lnTo>
                  <a:pt x="0" y="1444540"/>
                </a:lnTo>
                <a:lnTo>
                  <a:pt x="0" y="202990"/>
                </a:lnTo>
                <a:cubicBezTo>
                  <a:pt x="0" y="90881"/>
                  <a:pt x="76583" y="0"/>
                  <a:pt x="171054" y="0"/>
                </a:cubicBezTo>
                <a:close/>
              </a:path>
            </a:pathLst>
          </a:custGeom>
          <a:solidFill>
            <a:srgbClr val="051D6D"/>
          </a:solidFill>
        </p:spPr>
        <p:txBody>
          <a:bodyPr wrap="square" tIns="914400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EECA5FF-4198-40C6-E409-683E3CFE4D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888858" y="3282696"/>
            <a:ext cx="2097025" cy="1857619"/>
          </a:xfrm>
          <a:custGeom>
            <a:avLst/>
            <a:gdLst>
              <a:gd name="connsiteX0" fmla="*/ 0 w 2097025"/>
              <a:gd name="connsiteY0" fmla="*/ 0 h 1857619"/>
              <a:gd name="connsiteX1" fmla="*/ 2097025 w 2097025"/>
              <a:gd name="connsiteY1" fmla="*/ 2 h 1857619"/>
              <a:gd name="connsiteX2" fmla="*/ 2097025 w 2097025"/>
              <a:gd name="connsiteY2" fmla="*/ 1686565 h 1857619"/>
              <a:gd name="connsiteX3" fmla="*/ 1925971 w 2097025"/>
              <a:gd name="connsiteY3" fmla="*/ 1857619 h 1857619"/>
              <a:gd name="connsiteX4" fmla="*/ 171054 w 2097025"/>
              <a:gd name="connsiteY4" fmla="*/ 1857619 h 1857619"/>
              <a:gd name="connsiteX5" fmla="*/ 0 w 2097025"/>
              <a:gd name="connsiteY5" fmla="*/ 1686565 h 1857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97025" h="1857619">
                <a:moveTo>
                  <a:pt x="0" y="0"/>
                </a:moveTo>
                <a:lnTo>
                  <a:pt x="2097025" y="2"/>
                </a:lnTo>
                <a:lnTo>
                  <a:pt x="2097025" y="1686565"/>
                </a:lnTo>
                <a:cubicBezTo>
                  <a:pt x="2097025" y="1781036"/>
                  <a:pt x="2020442" y="1857619"/>
                  <a:pt x="1925971" y="1857619"/>
                </a:cubicBezTo>
                <a:lnTo>
                  <a:pt x="171054" y="1857619"/>
                </a:lnTo>
                <a:cubicBezTo>
                  <a:pt x="76583" y="1857619"/>
                  <a:pt x="0" y="1781036"/>
                  <a:pt x="0" y="1686565"/>
                </a:cubicBezTo>
                <a:close/>
              </a:path>
            </a:pathLst>
          </a:custGeom>
          <a:solidFill>
            <a:srgbClr val="541896">
              <a:alpha val="20000"/>
            </a:srgbClr>
          </a:solidFill>
        </p:spPr>
        <p:txBody>
          <a:bodyPr wrap="square" lIns="256032" tIns="182880">
            <a:noAutofit/>
          </a:bodyPr>
          <a:lstStyle>
            <a:lvl1pPr marL="0" indent="0">
              <a:lnSpc>
                <a:spcPts val="2080"/>
              </a:lnSpc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A25738D-5FC9-11BE-6A39-BCC099F5E3F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89337" y="1810512"/>
            <a:ext cx="2097025" cy="1444540"/>
          </a:xfrm>
          <a:custGeom>
            <a:avLst/>
            <a:gdLst>
              <a:gd name="connsiteX0" fmla="*/ 171054 w 2097025"/>
              <a:gd name="connsiteY0" fmla="*/ 0 h 1444540"/>
              <a:gd name="connsiteX1" fmla="*/ 1925971 w 2097025"/>
              <a:gd name="connsiteY1" fmla="*/ 0 h 1444540"/>
              <a:gd name="connsiteX2" fmla="*/ 2097025 w 2097025"/>
              <a:gd name="connsiteY2" fmla="*/ 202990 h 1444540"/>
              <a:gd name="connsiteX3" fmla="*/ 2097025 w 2097025"/>
              <a:gd name="connsiteY3" fmla="*/ 1444540 h 1444540"/>
              <a:gd name="connsiteX4" fmla="*/ 0 w 2097025"/>
              <a:gd name="connsiteY4" fmla="*/ 1444540 h 1444540"/>
              <a:gd name="connsiteX5" fmla="*/ 0 w 2097025"/>
              <a:gd name="connsiteY5" fmla="*/ 202990 h 1444540"/>
              <a:gd name="connsiteX6" fmla="*/ 171054 w 2097025"/>
              <a:gd name="connsiteY6" fmla="*/ 0 h 1444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7025" h="1444540">
                <a:moveTo>
                  <a:pt x="171054" y="0"/>
                </a:moveTo>
                <a:lnTo>
                  <a:pt x="1925971" y="0"/>
                </a:lnTo>
                <a:cubicBezTo>
                  <a:pt x="2020442" y="0"/>
                  <a:pt x="2097025" y="90881"/>
                  <a:pt x="2097025" y="202990"/>
                </a:cubicBezTo>
                <a:lnTo>
                  <a:pt x="2097025" y="1444540"/>
                </a:lnTo>
                <a:lnTo>
                  <a:pt x="0" y="1444540"/>
                </a:lnTo>
                <a:lnTo>
                  <a:pt x="0" y="202990"/>
                </a:lnTo>
                <a:cubicBezTo>
                  <a:pt x="0" y="90881"/>
                  <a:pt x="76583" y="0"/>
                  <a:pt x="171054" y="0"/>
                </a:cubicBezTo>
                <a:close/>
              </a:path>
            </a:pathLst>
          </a:custGeom>
          <a:solidFill>
            <a:srgbClr val="541896"/>
          </a:solidFill>
        </p:spPr>
        <p:txBody>
          <a:bodyPr wrap="square" tIns="914400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D00068B6-2B22-347E-06EB-68CB7507C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050105" y="3282696"/>
            <a:ext cx="2097025" cy="1857619"/>
          </a:xfrm>
          <a:custGeom>
            <a:avLst/>
            <a:gdLst>
              <a:gd name="connsiteX0" fmla="*/ 0 w 2097025"/>
              <a:gd name="connsiteY0" fmla="*/ 0 h 1857619"/>
              <a:gd name="connsiteX1" fmla="*/ 2097025 w 2097025"/>
              <a:gd name="connsiteY1" fmla="*/ 2 h 1857619"/>
              <a:gd name="connsiteX2" fmla="*/ 2097025 w 2097025"/>
              <a:gd name="connsiteY2" fmla="*/ 1686565 h 1857619"/>
              <a:gd name="connsiteX3" fmla="*/ 1925971 w 2097025"/>
              <a:gd name="connsiteY3" fmla="*/ 1857619 h 1857619"/>
              <a:gd name="connsiteX4" fmla="*/ 171054 w 2097025"/>
              <a:gd name="connsiteY4" fmla="*/ 1857619 h 1857619"/>
              <a:gd name="connsiteX5" fmla="*/ 0 w 2097025"/>
              <a:gd name="connsiteY5" fmla="*/ 1686565 h 1857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97025" h="1857619">
                <a:moveTo>
                  <a:pt x="0" y="0"/>
                </a:moveTo>
                <a:lnTo>
                  <a:pt x="2097025" y="2"/>
                </a:lnTo>
                <a:lnTo>
                  <a:pt x="2097025" y="1686565"/>
                </a:lnTo>
                <a:cubicBezTo>
                  <a:pt x="2097025" y="1781036"/>
                  <a:pt x="2020442" y="1857619"/>
                  <a:pt x="1925971" y="1857619"/>
                </a:cubicBezTo>
                <a:lnTo>
                  <a:pt x="171054" y="1857619"/>
                </a:lnTo>
                <a:cubicBezTo>
                  <a:pt x="76583" y="1857619"/>
                  <a:pt x="0" y="1781036"/>
                  <a:pt x="0" y="1686565"/>
                </a:cubicBezTo>
                <a:close/>
              </a:path>
            </a:pathLst>
          </a:custGeom>
          <a:solidFill>
            <a:srgbClr val="F655A0">
              <a:alpha val="20000"/>
            </a:srgbClr>
          </a:solidFill>
        </p:spPr>
        <p:txBody>
          <a:bodyPr wrap="square" lIns="256032" tIns="182880">
            <a:noAutofit/>
          </a:bodyPr>
          <a:lstStyle>
            <a:lvl1pPr marL="0" indent="0">
              <a:lnSpc>
                <a:spcPts val="2080"/>
              </a:lnSpc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AD62E108-D9EF-788B-DB44-CA3DF01BC2D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50425" y="1810512"/>
            <a:ext cx="2097025" cy="1444540"/>
          </a:xfrm>
          <a:custGeom>
            <a:avLst/>
            <a:gdLst>
              <a:gd name="connsiteX0" fmla="*/ 171054 w 2097025"/>
              <a:gd name="connsiteY0" fmla="*/ 0 h 1444540"/>
              <a:gd name="connsiteX1" fmla="*/ 1925971 w 2097025"/>
              <a:gd name="connsiteY1" fmla="*/ 0 h 1444540"/>
              <a:gd name="connsiteX2" fmla="*/ 2097025 w 2097025"/>
              <a:gd name="connsiteY2" fmla="*/ 202990 h 1444540"/>
              <a:gd name="connsiteX3" fmla="*/ 2097025 w 2097025"/>
              <a:gd name="connsiteY3" fmla="*/ 1444540 h 1444540"/>
              <a:gd name="connsiteX4" fmla="*/ 0 w 2097025"/>
              <a:gd name="connsiteY4" fmla="*/ 1444540 h 1444540"/>
              <a:gd name="connsiteX5" fmla="*/ 0 w 2097025"/>
              <a:gd name="connsiteY5" fmla="*/ 202990 h 1444540"/>
              <a:gd name="connsiteX6" fmla="*/ 171054 w 2097025"/>
              <a:gd name="connsiteY6" fmla="*/ 0 h 1444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7025" h="1444540">
                <a:moveTo>
                  <a:pt x="171054" y="0"/>
                </a:moveTo>
                <a:lnTo>
                  <a:pt x="1925971" y="0"/>
                </a:lnTo>
                <a:cubicBezTo>
                  <a:pt x="2020442" y="0"/>
                  <a:pt x="2097025" y="90881"/>
                  <a:pt x="2097025" y="202990"/>
                </a:cubicBezTo>
                <a:lnTo>
                  <a:pt x="2097025" y="1444540"/>
                </a:lnTo>
                <a:lnTo>
                  <a:pt x="0" y="1444540"/>
                </a:lnTo>
                <a:lnTo>
                  <a:pt x="0" y="202990"/>
                </a:lnTo>
                <a:cubicBezTo>
                  <a:pt x="0" y="90881"/>
                  <a:pt x="76583" y="0"/>
                  <a:pt x="171054" y="0"/>
                </a:cubicBezTo>
                <a:close/>
              </a:path>
            </a:pathLst>
          </a:custGeom>
          <a:solidFill>
            <a:srgbClr val="F655A0"/>
          </a:solidFill>
        </p:spPr>
        <p:txBody>
          <a:bodyPr wrap="square" tIns="914400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1E5D52B6-2309-1A15-4155-7DAF8355AAD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11352" y="3282696"/>
            <a:ext cx="2097025" cy="1857619"/>
          </a:xfrm>
          <a:custGeom>
            <a:avLst/>
            <a:gdLst>
              <a:gd name="connsiteX0" fmla="*/ 0 w 2097025"/>
              <a:gd name="connsiteY0" fmla="*/ 0 h 1857619"/>
              <a:gd name="connsiteX1" fmla="*/ 2097025 w 2097025"/>
              <a:gd name="connsiteY1" fmla="*/ 2 h 1857619"/>
              <a:gd name="connsiteX2" fmla="*/ 2097025 w 2097025"/>
              <a:gd name="connsiteY2" fmla="*/ 1686565 h 1857619"/>
              <a:gd name="connsiteX3" fmla="*/ 1925971 w 2097025"/>
              <a:gd name="connsiteY3" fmla="*/ 1857619 h 1857619"/>
              <a:gd name="connsiteX4" fmla="*/ 171054 w 2097025"/>
              <a:gd name="connsiteY4" fmla="*/ 1857619 h 1857619"/>
              <a:gd name="connsiteX5" fmla="*/ 0 w 2097025"/>
              <a:gd name="connsiteY5" fmla="*/ 1686565 h 1857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97025" h="1857619">
                <a:moveTo>
                  <a:pt x="0" y="0"/>
                </a:moveTo>
                <a:lnTo>
                  <a:pt x="2097025" y="2"/>
                </a:lnTo>
                <a:lnTo>
                  <a:pt x="2097025" y="1686565"/>
                </a:lnTo>
                <a:cubicBezTo>
                  <a:pt x="2097025" y="1781036"/>
                  <a:pt x="2020442" y="1857619"/>
                  <a:pt x="1925971" y="1857619"/>
                </a:cubicBezTo>
                <a:lnTo>
                  <a:pt x="171054" y="1857619"/>
                </a:lnTo>
                <a:cubicBezTo>
                  <a:pt x="76583" y="1857619"/>
                  <a:pt x="0" y="1781036"/>
                  <a:pt x="0" y="1686565"/>
                </a:cubicBezTo>
                <a:close/>
              </a:path>
            </a:pathLst>
          </a:custGeom>
          <a:solidFill>
            <a:srgbClr val="FF6600">
              <a:alpha val="20000"/>
            </a:srgbClr>
          </a:solidFill>
        </p:spPr>
        <p:txBody>
          <a:bodyPr wrap="square" lIns="256032" tIns="182880">
            <a:noAutofit/>
          </a:bodyPr>
          <a:lstStyle>
            <a:lvl1pPr marL="0" indent="0">
              <a:lnSpc>
                <a:spcPts val="2080"/>
              </a:lnSpc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984CC2A1-BD79-0EBA-018E-9C3FB7EFC55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211513" y="1810512"/>
            <a:ext cx="2097025" cy="1444540"/>
          </a:xfrm>
          <a:custGeom>
            <a:avLst/>
            <a:gdLst>
              <a:gd name="connsiteX0" fmla="*/ 171054 w 2097025"/>
              <a:gd name="connsiteY0" fmla="*/ 0 h 1444540"/>
              <a:gd name="connsiteX1" fmla="*/ 1925971 w 2097025"/>
              <a:gd name="connsiteY1" fmla="*/ 0 h 1444540"/>
              <a:gd name="connsiteX2" fmla="*/ 2097025 w 2097025"/>
              <a:gd name="connsiteY2" fmla="*/ 202990 h 1444540"/>
              <a:gd name="connsiteX3" fmla="*/ 2097025 w 2097025"/>
              <a:gd name="connsiteY3" fmla="*/ 1444540 h 1444540"/>
              <a:gd name="connsiteX4" fmla="*/ 0 w 2097025"/>
              <a:gd name="connsiteY4" fmla="*/ 1444540 h 1444540"/>
              <a:gd name="connsiteX5" fmla="*/ 0 w 2097025"/>
              <a:gd name="connsiteY5" fmla="*/ 202990 h 1444540"/>
              <a:gd name="connsiteX6" fmla="*/ 171054 w 2097025"/>
              <a:gd name="connsiteY6" fmla="*/ 0 h 1444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7025" h="1444540">
                <a:moveTo>
                  <a:pt x="171054" y="0"/>
                </a:moveTo>
                <a:lnTo>
                  <a:pt x="1925971" y="0"/>
                </a:lnTo>
                <a:cubicBezTo>
                  <a:pt x="2020442" y="0"/>
                  <a:pt x="2097025" y="90881"/>
                  <a:pt x="2097025" y="202990"/>
                </a:cubicBezTo>
                <a:lnTo>
                  <a:pt x="2097025" y="1444540"/>
                </a:lnTo>
                <a:lnTo>
                  <a:pt x="0" y="1444540"/>
                </a:lnTo>
                <a:lnTo>
                  <a:pt x="0" y="202990"/>
                </a:lnTo>
                <a:cubicBezTo>
                  <a:pt x="0" y="90881"/>
                  <a:pt x="76583" y="0"/>
                  <a:pt x="171054" y="0"/>
                </a:cubicBezTo>
                <a:close/>
              </a:path>
            </a:pathLst>
          </a:custGeom>
          <a:solidFill>
            <a:srgbClr val="FF6600"/>
          </a:solidFill>
        </p:spPr>
        <p:txBody>
          <a:bodyPr wrap="square" tIns="914400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402FD16F-52D5-C9B6-8A87-9377789853C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372600" y="3282696"/>
            <a:ext cx="2097025" cy="1857619"/>
          </a:xfrm>
          <a:custGeom>
            <a:avLst/>
            <a:gdLst>
              <a:gd name="connsiteX0" fmla="*/ 0 w 2097025"/>
              <a:gd name="connsiteY0" fmla="*/ 0 h 1857619"/>
              <a:gd name="connsiteX1" fmla="*/ 2097025 w 2097025"/>
              <a:gd name="connsiteY1" fmla="*/ 2 h 1857619"/>
              <a:gd name="connsiteX2" fmla="*/ 2097025 w 2097025"/>
              <a:gd name="connsiteY2" fmla="*/ 1686565 h 1857619"/>
              <a:gd name="connsiteX3" fmla="*/ 1925971 w 2097025"/>
              <a:gd name="connsiteY3" fmla="*/ 1857619 h 1857619"/>
              <a:gd name="connsiteX4" fmla="*/ 171054 w 2097025"/>
              <a:gd name="connsiteY4" fmla="*/ 1857619 h 1857619"/>
              <a:gd name="connsiteX5" fmla="*/ 0 w 2097025"/>
              <a:gd name="connsiteY5" fmla="*/ 1686565 h 1857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97025" h="1857619">
                <a:moveTo>
                  <a:pt x="0" y="0"/>
                </a:moveTo>
                <a:lnTo>
                  <a:pt x="2097025" y="2"/>
                </a:lnTo>
                <a:lnTo>
                  <a:pt x="2097025" y="1686565"/>
                </a:lnTo>
                <a:cubicBezTo>
                  <a:pt x="2097025" y="1781036"/>
                  <a:pt x="2020442" y="1857619"/>
                  <a:pt x="1925971" y="1857619"/>
                </a:cubicBezTo>
                <a:lnTo>
                  <a:pt x="171054" y="1857619"/>
                </a:lnTo>
                <a:cubicBezTo>
                  <a:pt x="76583" y="1857619"/>
                  <a:pt x="0" y="1781036"/>
                  <a:pt x="0" y="1686565"/>
                </a:cubicBezTo>
                <a:close/>
              </a:path>
            </a:pathLst>
          </a:custGeom>
          <a:solidFill>
            <a:srgbClr val="00549E">
              <a:alpha val="20000"/>
            </a:srgbClr>
          </a:solidFill>
        </p:spPr>
        <p:txBody>
          <a:bodyPr wrap="square" lIns="256032" tIns="182880">
            <a:noAutofit/>
          </a:bodyPr>
          <a:lstStyle>
            <a:lvl1pPr marL="0" indent="0">
              <a:lnSpc>
                <a:spcPts val="2080"/>
              </a:lnSpc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D3C91DD1-C82F-9A24-2D28-0423C62D6BD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372600" y="1810512"/>
            <a:ext cx="2097025" cy="1444540"/>
          </a:xfrm>
          <a:custGeom>
            <a:avLst/>
            <a:gdLst>
              <a:gd name="connsiteX0" fmla="*/ 171054 w 2097025"/>
              <a:gd name="connsiteY0" fmla="*/ 0 h 1444540"/>
              <a:gd name="connsiteX1" fmla="*/ 1925971 w 2097025"/>
              <a:gd name="connsiteY1" fmla="*/ 0 h 1444540"/>
              <a:gd name="connsiteX2" fmla="*/ 2097025 w 2097025"/>
              <a:gd name="connsiteY2" fmla="*/ 202990 h 1444540"/>
              <a:gd name="connsiteX3" fmla="*/ 2097025 w 2097025"/>
              <a:gd name="connsiteY3" fmla="*/ 1444540 h 1444540"/>
              <a:gd name="connsiteX4" fmla="*/ 0 w 2097025"/>
              <a:gd name="connsiteY4" fmla="*/ 1444540 h 1444540"/>
              <a:gd name="connsiteX5" fmla="*/ 0 w 2097025"/>
              <a:gd name="connsiteY5" fmla="*/ 202990 h 1444540"/>
              <a:gd name="connsiteX6" fmla="*/ 171054 w 2097025"/>
              <a:gd name="connsiteY6" fmla="*/ 0 h 1444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7025" h="1444540">
                <a:moveTo>
                  <a:pt x="171054" y="0"/>
                </a:moveTo>
                <a:lnTo>
                  <a:pt x="1925971" y="0"/>
                </a:lnTo>
                <a:cubicBezTo>
                  <a:pt x="2020442" y="0"/>
                  <a:pt x="2097025" y="90881"/>
                  <a:pt x="2097025" y="202990"/>
                </a:cubicBezTo>
                <a:lnTo>
                  <a:pt x="2097025" y="1444540"/>
                </a:lnTo>
                <a:lnTo>
                  <a:pt x="0" y="1444540"/>
                </a:lnTo>
                <a:lnTo>
                  <a:pt x="0" y="202990"/>
                </a:lnTo>
                <a:cubicBezTo>
                  <a:pt x="0" y="90881"/>
                  <a:pt x="76583" y="0"/>
                  <a:pt x="171054" y="0"/>
                </a:cubicBezTo>
                <a:close/>
              </a:path>
            </a:pathLst>
          </a:custGeom>
          <a:solidFill>
            <a:srgbClr val="00549E"/>
          </a:solidFill>
        </p:spPr>
        <p:txBody>
          <a:bodyPr wrap="square" tIns="914400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2E75FE04-F1AE-7E14-6CE0-BE887CC0B70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433223" y="1938528"/>
            <a:ext cx="685800" cy="685800"/>
          </a:xfrm>
        </p:spPr>
        <p:txBody>
          <a:bodyPr anchor="ctr">
            <a:noAutofit/>
          </a:bodyPr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3" name="Picture Placeholder 41">
            <a:extLst>
              <a:ext uri="{FF2B5EF4-FFF2-40B4-BE49-F238E27FC236}">
                <a16:creationId xmlns:a16="http://schemas.microsoft.com/office/drawing/2014/main" id="{618F3EEF-DED6-D6EE-33B9-E400C17395D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594470" y="1938528"/>
            <a:ext cx="685800" cy="685800"/>
          </a:xfrm>
        </p:spPr>
        <p:txBody>
          <a:bodyPr anchor="ctr">
            <a:noAutofit/>
          </a:bodyPr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4" name="Picture Placeholder 41">
            <a:extLst>
              <a:ext uri="{FF2B5EF4-FFF2-40B4-BE49-F238E27FC236}">
                <a16:creationId xmlns:a16="http://schemas.microsoft.com/office/drawing/2014/main" id="{FAF43AFC-F356-7C77-42ED-D04C1DCB1407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916964" y="1938528"/>
            <a:ext cx="685800" cy="685800"/>
          </a:xfrm>
        </p:spPr>
        <p:txBody>
          <a:bodyPr anchor="ctr">
            <a:noAutofit/>
          </a:bodyPr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5" name="Picture Placeholder 41">
            <a:extLst>
              <a:ext uri="{FF2B5EF4-FFF2-40B4-BE49-F238E27FC236}">
                <a16:creationId xmlns:a16="http://schemas.microsoft.com/office/drawing/2014/main" id="{B055C43A-5F91-E3E1-824B-3D9DBC46C990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078212" y="1938528"/>
            <a:ext cx="685800" cy="685800"/>
          </a:xfrm>
        </p:spPr>
        <p:txBody>
          <a:bodyPr anchor="ctr">
            <a:noAutofit/>
          </a:bodyPr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6" name="Picture Placeholder 41">
            <a:extLst>
              <a:ext uri="{FF2B5EF4-FFF2-40B4-BE49-F238E27FC236}">
                <a16:creationId xmlns:a16="http://schemas.microsoft.com/office/drawing/2014/main" id="{E5865370-14B5-B57B-793F-0939E43C797C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794056" y="1938528"/>
            <a:ext cx="685800" cy="685800"/>
          </a:xfrm>
        </p:spPr>
        <p:txBody>
          <a:bodyPr anchor="ctr">
            <a:noAutofit/>
          </a:bodyPr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748DD97-2A58-E58A-C333-6E9757D264B2}"/>
              </a:ext>
            </a:extLst>
          </p:cNvPr>
          <p:cNvGrpSpPr/>
          <p:nvPr userDrawn="1"/>
        </p:nvGrpSpPr>
        <p:grpSpPr>
          <a:xfrm>
            <a:off x="-394874" y="5344027"/>
            <a:ext cx="13344525" cy="2744324"/>
            <a:chOff x="-257175" y="5326343"/>
            <a:chExt cx="13344525" cy="274432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2975B25-39A5-5A49-0FC5-B83978467ECD}"/>
                </a:ext>
              </a:extLst>
            </p:cNvPr>
            <p:cNvSpPr/>
            <p:nvPr userDrawn="1"/>
          </p:nvSpPr>
          <p:spPr>
            <a:xfrm>
              <a:off x="-257175" y="6167765"/>
              <a:ext cx="13344525" cy="690235"/>
            </a:xfrm>
            <a:prstGeom prst="rect">
              <a:avLst/>
            </a:prstGeom>
            <a:gradFill>
              <a:gsLst>
                <a:gs pos="0">
                  <a:srgbClr val="00283C"/>
                </a:gs>
                <a:gs pos="73000">
                  <a:srgbClr val="541896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C019BE8-F647-1D52-900D-E72FADFF18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alphaModFix amt="3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3228398" y="5326343"/>
              <a:ext cx="3243292" cy="2744324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7E48514B-974C-6564-1F66-E2480A2663B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1108" y="6214024"/>
            <a:ext cx="2108752" cy="70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459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FA2E8-50A1-4465-AC33-6FAC0E773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3680" y="1883664"/>
            <a:ext cx="5230368" cy="1773936"/>
          </a:xfrm>
        </p:spPr>
        <p:txBody>
          <a:bodyPr anchor="b">
            <a:noAutofit/>
          </a:bodyPr>
          <a:lstStyle>
            <a:lvl1pPr>
              <a:defRPr sz="6000" b="0" i="0"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65DE34-CDB7-41F7-A95A-592B99558C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3680" y="4059936"/>
            <a:ext cx="5230368" cy="1527048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riangle 2">
            <a:extLst>
              <a:ext uri="{FF2B5EF4-FFF2-40B4-BE49-F238E27FC236}">
                <a16:creationId xmlns:a16="http://schemas.microsoft.com/office/drawing/2014/main" id="{A706176C-DE3B-34E7-E308-E5516DCAE9DF}"/>
              </a:ext>
            </a:extLst>
          </p:cNvPr>
          <p:cNvSpPr/>
          <p:nvPr userDrawn="1"/>
        </p:nvSpPr>
        <p:spPr>
          <a:xfrm rot="2731129" flipH="1">
            <a:off x="3381079" y="1810544"/>
            <a:ext cx="2398338" cy="2070985"/>
          </a:xfrm>
          <a:custGeom>
            <a:avLst/>
            <a:gdLst>
              <a:gd name="connsiteX0" fmla="*/ 0 w 4306493"/>
              <a:gd name="connsiteY0" fmla="*/ 3712494 h 3712494"/>
              <a:gd name="connsiteX1" fmla="*/ 2153247 w 4306493"/>
              <a:gd name="connsiteY1" fmla="*/ 0 h 3712494"/>
              <a:gd name="connsiteX2" fmla="*/ 4306493 w 4306493"/>
              <a:gd name="connsiteY2" fmla="*/ 3712494 h 3712494"/>
              <a:gd name="connsiteX3" fmla="*/ 0 w 4306493"/>
              <a:gd name="connsiteY3" fmla="*/ 3712494 h 3712494"/>
              <a:gd name="connsiteX0" fmla="*/ 0 w 4306493"/>
              <a:gd name="connsiteY0" fmla="*/ 3696452 h 3696452"/>
              <a:gd name="connsiteX1" fmla="*/ 2329710 w 4306493"/>
              <a:gd name="connsiteY1" fmla="*/ 0 h 3696452"/>
              <a:gd name="connsiteX2" fmla="*/ 4306493 w 4306493"/>
              <a:gd name="connsiteY2" fmla="*/ 3696452 h 3696452"/>
              <a:gd name="connsiteX3" fmla="*/ 0 w 4306493"/>
              <a:gd name="connsiteY3" fmla="*/ 3696452 h 3696452"/>
              <a:gd name="connsiteX0" fmla="*/ 37309 w 4402235"/>
              <a:gd name="connsiteY0" fmla="*/ 3696452 h 3696452"/>
              <a:gd name="connsiteX1" fmla="*/ 2367019 w 4402235"/>
              <a:gd name="connsiteY1" fmla="*/ 0 h 3696452"/>
              <a:gd name="connsiteX2" fmla="*/ 4343802 w 4402235"/>
              <a:gd name="connsiteY2" fmla="*/ 3696452 h 3696452"/>
              <a:gd name="connsiteX3" fmla="*/ 37309 w 4402235"/>
              <a:gd name="connsiteY3" fmla="*/ 3696452 h 3696452"/>
              <a:gd name="connsiteX0" fmla="*/ 37309 w 4758551"/>
              <a:gd name="connsiteY0" fmla="*/ 3696452 h 3696452"/>
              <a:gd name="connsiteX1" fmla="*/ 2367019 w 4758551"/>
              <a:gd name="connsiteY1" fmla="*/ 0 h 3696452"/>
              <a:gd name="connsiteX2" fmla="*/ 4343802 w 4758551"/>
              <a:gd name="connsiteY2" fmla="*/ 3696452 h 3696452"/>
              <a:gd name="connsiteX3" fmla="*/ 37309 w 4758551"/>
              <a:gd name="connsiteY3" fmla="*/ 3696452 h 3696452"/>
              <a:gd name="connsiteX0" fmla="*/ 379572 w 5100814"/>
              <a:gd name="connsiteY0" fmla="*/ 3696452 h 3696452"/>
              <a:gd name="connsiteX1" fmla="*/ 2709282 w 5100814"/>
              <a:gd name="connsiteY1" fmla="*/ 0 h 3696452"/>
              <a:gd name="connsiteX2" fmla="*/ 4686065 w 5100814"/>
              <a:gd name="connsiteY2" fmla="*/ 3696452 h 3696452"/>
              <a:gd name="connsiteX3" fmla="*/ 379572 w 5100814"/>
              <a:gd name="connsiteY3" fmla="*/ 3696452 h 3696452"/>
              <a:gd name="connsiteX0" fmla="*/ 527795 w 5425824"/>
              <a:gd name="connsiteY0" fmla="*/ 3696657 h 3696657"/>
              <a:gd name="connsiteX1" fmla="*/ 2857505 w 5425824"/>
              <a:gd name="connsiteY1" fmla="*/ 205 h 3696657"/>
              <a:gd name="connsiteX2" fmla="*/ 4834288 w 5425824"/>
              <a:gd name="connsiteY2" fmla="*/ 3696657 h 3696657"/>
              <a:gd name="connsiteX3" fmla="*/ 527795 w 5425824"/>
              <a:gd name="connsiteY3" fmla="*/ 3696657 h 3696657"/>
              <a:gd name="connsiteX0" fmla="*/ 507350 w 5405379"/>
              <a:gd name="connsiteY0" fmla="*/ 3696679 h 3853535"/>
              <a:gd name="connsiteX1" fmla="*/ 2837060 w 5405379"/>
              <a:gd name="connsiteY1" fmla="*/ 227 h 3853535"/>
              <a:gd name="connsiteX2" fmla="*/ 4813843 w 5405379"/>
              <a:gd name="connsiteY2" fmla="*/ 3696679 h 3853535"/>
              <a:gd name="connsiteX3" fmla="*/ 507350 w 5405379"/>
              <a:gd name="connsiteY3" fmla="*/ 3696679 h 3853535"/>
              <a:gd name="connsiteX0" fmla="*/ 321130 w 5326541"/>
              <a:gd name="connsiteY0" fmla="*/ 2552473 h 3795422"/>
              <a:gd name="connsiteX1" fmla="*/ 3260440 w 5326541"/>
              <a:gd name="connsiteY1" fmla="*/ 11053 h 3795422"/>
              <a:gd name="connsiteX2" fmla="*/ 5237223 w 5326541"/>
              <a:gd name="connsiteY2" fmla="*/ 3707505 h 3795422"/>
              <a:gd name="connsiteX3" fmla="*/ 321130 w 5326541"/>
              <a:gd name="connsiteY3" fmla="*/ 2552473 h 3795422"/>
              <a:gd name="connsiteX0" fmla="*/ 131275 w 5136686"/>
              <a:gd name="connsiteY0" fmla="*/ 2556035 h 3848881"/>
              <a:gd name="connsiteX1" fmla="*/ 3070585 w 5136686"/>
              <a:gd name="connsiteY1" fmla="*/ 14615 h 3848881"/>
              <a:gd name="connsiteX2" fmla="*/ 5047368 w 5136686"/>
              <a:gd name="connsiteY2" fmla="*/ 3711067 h 3848881"/>
              <a:gd name="connsiteX3" fmla="*/ 131275 w 5136686"/>
              <a:gd name="connsiteY3" fmla="*/ 2556035 h 3848881"/>
              <a:gd name="connsiteX0" fmla="*/ 139833 w 5155503"/>
              <a:gd name="connsiteY0" fmla="*/ 2577742 h 3870588"/>
              <a:gd name="connsiteX1" fmla="*/ 3079143 w 5155503"/>
              <a:gd name="connsiteY1" fmla="*/ 36322 h 3870588"/>
              <a:gd name="connsiteX2" fmla="*/ 5055926 w 5155503"/>
              <a:gd name="connsiteY2" fmla="*/ 3732774 h 3870588"/>
              <a:gd name="connsiteX3" fmla="*/ 139833 w 5155503"/>
              <a:gd name="connsiteY3" fmla="*/ 2577742 h 3870588"/>
              <a:gd name="connsiteX0" fmla="*/ 26029 w 5061836"/>
              <a:gd name="connsiteY0" fmla="*/ 2477397 h 3730043"/>
              <a:gd name="connsiteX1" fmla="*/ 3141802 w 5061836"/>
              <a:gd name="connsiteY1" fmla="*/ 32230 h 3730043"/>
              <a:gd name="connsiteX2" fmla="*/ 4942122 w 5061836"/>
              <a:gd name="connsiteY2" fmla="*/ 3632429 h 3730043"/>
              <a:gd name="connsiteX3" fmla="*/ 26029 w 5061836"/>
              <a:gd name="connsiteY3" fmla="*/ 2477397 h 3730043"/>
              <a:gd name="connsiteX0" fmla="*/ 116397 w 5152204"/>
              <a:gd name="connsiteY0" fmla="*/ 2487445 h 3802029"/>
              <a:gd name="connsiteX1" fmla="*/ 3232170 w 5152204"/>
              <a:gd name="connsiteY1" fmla="*/ 42278 h 3802029"/>
              <a:gd name="connsiteX2" fmla="*/ 5032490 w 5152204"/>
              <a:gd name="connsiteY2" fmla="*/ 3642477 h 3802029"/>
              <a:gd name="connsiteX3" fmla="*/ 116397 w 5152204"/>
              <a:gd name="connsiteY3" fmla="*/ 2487445 h 3802029"/>
              <a:gd name="connsiteX0" fmla="*/ 116397 w 5311374"/>
              <a:gd name="connsiteY0" fmla="*/ 2487445 h 3961862"/>
              <a:gd name="connsiteX1" fmla="*/ 3232170 w 5311374"/>
              <a:gd name="connsiteY1" fmla="*/ 42278 h 3961862"/>
              <a:gd name="connsiteX2" fmla="*/ 5032490 w 5311374"/>
              <a:gd name="connsiteY2" fmla="*/ 3642477 h 3961862"/>
              <a:gd name="connsiteX3" fmla="*/ 116397 w 5311374"/>
              <a:gd name="connsiteY3" fmla="*/ 2487445 h 3961862"/>
              <a:gd name="connsiteX0" fmla="*/ 24802 w 5064988"/>
              <a:gd name="connsiteY0" fmla="*/ 3102785 h 4402324"/>
              <a:gd name="connsiteX1" fmla="*/ 3175317 w 5064988"/>
              <a:gd name="connsiteY1" fmla="*/ 26435 h 4402324"/>
              <a:gd name="connsiteX2" fmla="*/ 4940895 w 5064988"/>
              <a:gd name="connsiteY2" fmla="*/ 4257817 h 4402324"/>
              <a:gd name="connsiteX3" fmla="*/ 24802 w 5064988"/>
              <a:gd name="connsiteY3" fmla="*/ 3102785 h 4402324"/>
              <a:gd name="connsiteX0" fmla="*/ 176394 w 5216580"/>
              <a:gd name="connsiteY0" fmla="*/ 3115981 h 4583471"/>
              <a:gd name="connsiteX1" fmla="*/ 3326909 w 5216580"/>
              <a:gd name="connsiteY1" fmla="*/ 39631 h 4583471"/>
              <a:gd name="connsiteX2" fmla="*/ 5092487 w 5216580"/>
              <a:gd name="connsiteY2" fmla="*/ 4271013 h 4583471"/>
              <a:gd name="connsiteX3" fmla="*/ 176394 w 5216580"/>
              <a:gd name="connsiteY3" fmla="*/ 3115981 h 4583471"/>
              <a:gd name="connsiteX0" fmla="*/ 15210 w 4678213"/>
              <a:gd name="connsiteY0" fmla="*/ 3101798 h 3799725"/>
              <a:gd name="connsiteX1" fmla="*/ 3165725 w 4678213"/>
              <a:gd name="connsiteY1" fmla="*/ 25448 h 3799725"/>
              <a:gd name="connsiteX2" fmla="*/ 4516292 w 4678213"/>
              <a:gd name="connsiteY2" fmla="*/ 3559583 h 3799725"/>
              <a:gd name="connsiteX3" fmla="*/ 15210 w 4678213"/>
              <a:gd name="connsiteY3" fmla="*/ 3101798 h 3799725"/>
              <a:gd name="connsiteX0" fmla="*/ 15210 w 5235277"/>
              <a:gd name="connsiteY0" fmla="*/ 3101798 h 4322047"/>
              <a:gd name="connsiteX1" fmla="*/ 3165725 w 5235277"/>
              <a:gd name="connsiteY1" fmla="*/ 25448 h 4322047"/>
              <a:gd name="connsiteX2" fmla="*/ 4516292 w 5235277"/>
              <a:gd name="connsiteY2" fmla="*/ 3559583 h 4322047"/>
              <a:gd name="connsiteX3" fmla="*/ 15210 w 5235277"/>
              <a:gd name="connsiteY3" fmla="*/ 3101798 h 4322047"/>
              <a:gd name="connsiteX0" fmla="*/ 26802 w 5246869"/>
              <a:gd name="connsiteY0" fmla="*/ 3104602 h 4397353"/>
              <a:gd name="connsiteX1" fmla="*/ 3177317 w 5246869"/>
              <a:gd name="connsiteY1" fmla="*/ 28252 h 4397353"/>
              <a:gd name="connsiteX2" fmla="*/ 4527884 w 5246869"/>
              <a:gd name="connsiteY2" fmla="*/ 3562387 h 4397353"/>
              <a:gd name="connsiteX3" fmla="*/ 26802 w 5246869"/>
              <a:gd name="connsiteY3" fmla="*/ 3104602 h 4397353"/>
              <a:gd name="connsiteX0" fmla="*/ 46594 w 5266661"/>
              <a:gd name="connsiteY0" fmla="*/ 3111058 h 4547804"/>
              <a:gd name="connsiteX1" fmla="*/ 3197109 w 5266661"/>
              <a:gd name="connsiteY1" fmla="*/ 34708 h 4547804"/>
              <a:gd name="connsiteX2" fmla="*/ 4547676 w 5266661"/>
              <a:gd name="connsiteY2" fmla="*/ 3568843 h 4547804"/>
              <a:gd name="connsiteX3" fmla="*/ 46594 w 5266661"/>
              <a:gd name="connsiteY3" fmla="*/ 3111058 h 4547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66661" h="4547804">
                <a:moveTo>
                  <a:pt x="46594" y="3111058"/>
                </a:moveTo>
                <a:cubicBezTo>
                  <a:pt x="-373125" y="1686135"/>
                  <a:pt x="2153170" y="-286134"/>
                  <a:pt x="3197109" y="34708"/>
                </a:cubicBezTo>
                <a:cubicBezTo>
                  <a:pt x="4241048" y="355550"/>
                  <a:pt x="6386084" y="1880811"/>
                  <a:pt x="4547676" y="3568843"/>
                </a:cubicBezTo>
                <a:cubicBezTo>
                  <a:pt x="2709268" y="5256875"/>
                  <a:pt x="466313" y="4535981"/>
                  <a:pt x="46594" y="3111058"/>
                </a:cubicBezTo>
                <a:close/>
              </a:path>
            </a:pathLst>
          </a:custGeom>
          <a:gradFill>
            <a:gsLst>
              <a:gs pos="58000">
                <a:srgbClr val="003595"/>
              </a:gs>
              <a:gs pos="0">
                <a:srgbClr val="54189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riangle 2">
            <a:extLst>
              <a:ext uri="{FF2B5EF4-FFF2-40B4-BE49-F238E27FC236}">
                <a16:creationId xmlns:a16="http://schemas.microsoft.com/office/drawing/2014/main" id="{4191ACCE-E2FF-ADC5-FEB0-FA8A3F9626AE}"/>
              </a:ext>
            </a:extLst>
          </p:cNvPr>
          <p:cNvSpPr/>
          <p:nvPr userDrawn="1"/>
        </p:nvSpPr>
        <p:spPr>
          <a:xfrm rot="7237460" flipH="1">
            <a:off x="1812165" y="3120345"/>
            <a:ext cx="3992494" cy="2613637"/>
          </a:xfrm>
          <a:custGeom>
            <a:avLst/>
            <a:gdLst>
              <a:gd name="connsiteX0" fmla="*/ 0 w 4306493"/>
              <a:gd name="connsiteY0" fmla="*/ 3712494 h 3712494"/>
              <a:gd name="connsiteX1" fmla="*/ 2153247 w 4306493"/>
              <a:gd name="connsiteY1" fmla="*/ 0 h 3712494"/>
              <a:gd name="connsiteX2" fmla="*/ 4306493 w 4306493"/>
              <a:gd name="connsiteY2" fmla="*/ 3712494 h 3712494"/>
              <a:gd name="connsiteX3" fmla="*/ 0 w 4306493"/>
              <a:gd name="connsiteY3" fmla="*/ 3712494 h 3712494"/>
              <a:gd name="connsiteX0" fmla="*/ 0 w 4306493"/>
              <a:gd name="connsiteY0" fmla="*/ 3696452 h 3696452"/>
              <a:gd name="connsiteX1" fmla="*/ 2329710 w 4306493"/>
              <a:gd name="connsiteY1" fmla="*/ 0 h 3696452"/>
              <a:gd name="connsiteX2" fmla="*/ 4306493 w 4306493"/>
              <a:gd name="connsiteY2" fmla="*/ 3696452 h 3696452"/>
              <a:gd name="connsiteX3" fmla="*/ 0 w 4306493"/>
              <a:gd name="connsiteY3" fmla="*/ 3696452 h 3696452"/>
              <a:gd name="connsiteX0" fmla="*/ 37309 w 4402235"/>
              <a:gd name="connsiteY0" fmla="*/ 3696452 h 3696452"/>
              <a:gd name="connsiteX1" fmla="*/ 2367019 w 4402235"/>
              <a:gd name="connsiteY1" fmla="*/ 0 h 3696452"/>
              <a:gd name="connsiteX2" fmla="*/ 4343802 w 4402235"/>
              <a:gd name="connsiteY2" fmla="*/ 3696452 h 3696452"/>
              <a:gd name="connsiteX3" fmla="*/ 37309 w 4402235"/>
              <a:gd name="connsiteY3" fmla="*/ 3696452 h 3696452"/>
              <a:gd name="connsiteX0" fmla="*/ 37309 w 4758551"/>
              <a:gd name="connsiteY0" fmla="*/ 3696452 h 3696452"/>
              <a:gd name="connsiteX1" fmla="*/ 2367019 w 4758551"/>
              <a:gd name="connsiteY1" fmla="*/ 0 h 3696452"/>
              <a:gd name="connsiteX2" fmla="*/ 4343802 w 4758551"/>
              <a:gd name="connsiteY2" fmla="*/ 3696452 h 3696452"/>
              <a:gd name="connsiteX3" fmla="*/ 37309 w 4758551"/>
              <a:gd name="connsiteY3" fmla="*/ 3696452 h 3696452"/>
              <a:gd name="connsiteX0" fmla="*/ 379572 w 5100814"/>
              <a:gd name="connsiteY0" fmla="*/ 3696452 h 3696452"/>
              <a:gd name="connsiteX1" fmla="*/ 2709282 w 5100814"/>
              <a:gd name="connsiteY1" fmla="*/ 0 h 3696452"/>
              <a:gd name="connsiteX2" fmla="*/ 4686065 w 5100814"/>
              <a:gd name="connsiteY2" fmla="*/ 3696452 h 3696452"/>
              <a:gd name="connsiteX3" fmla="*/ 379572 w 5100814"/>
              <a:gd name="connsiteY3" fmla="*/ 3696452 h 3696452"/>
              <a:gd name="connsiteX0" fmla="*/ 527795 w 5425824"/>
              <a:gd name="connsiteY0" fmla="*/ 3696657 h 3696657"/>
              <a:gd name="connsiteX1" fmla="*/ 2857505 w 5425824"/>
              <a:gd name="connsiteY1" fmla="*/ 205 h 3696657"/>
              <a:gd name="connsiteX2" fmla="*/ 4834288 w 5425824"/>
              <a:gd name="connsiteY2" fmla="*/ 3696657 h 3696657"/>
              <a:gd name="connsiteX3" fmla="*/ 527795 w 5425824"/>
              <a:gd name="connsiteY3" fmla="*/ 3696657 h 3696657"/>
              <a:gd name="connsiteX0" fmla="*/ 507350 w 5405379"/>
              <a:gd name="connsiteY0" fmla="*/ 3696679 h 3853535"/>
              <a:gd name="connsiteX1" fmla="*/ 2837060 w 5405379"/>
              <a:gd name="connsiteY1" fmla="*/ 227 h 3853535"/>
              <a:gd name="connsiteX2" fmla="*/ 4813843 w 5405379"/>
              <a:gd name="connsiteY2" fmla="*/ 3696679 h 3853535"/>
              <a:gd name="connsiteX3" fmla="*/ 507350 w 5405379"/>
              <a:gd name="connsiteY3" fmla="*/ 3696679 h 3853535"/>
              <a:gd name="connsiteX0" fmla="*/ 321130 w 5326541"/>
              <a:gd name="connsiteY0" fmla="*/ 2552473 h 3795422"/>
              <a:gd name="connsiteX1" fmla="*/ 3260440 w 5326541"/>
              <a:gd name="connsiteY1" fmla="*/ 11053 h 3795422"/>
              <a:gd name="connsiteX2" fmla="*/ 5237223 w 5326541"/>
              <a:gd name="connsiteY2" fmla="*/ 3707505 h 3795422"/>
              <a:gd name="connsiteX3" fmla="*/ 321130 w 5326541"/>
              <a:gd name="connsiteY3" fmla="*/ 2552473 h 3795422"/>
              <a:gd name="connsiteX0" fmla="*/ 131275 w 5136686"/>
              <a:gd name="connsiteY0" fmla="*/ 2556035 h 3848881"/>
              <a:gd name="connsiteX1" fmla="*/ 3070585 w 5136686"/>
              <a:gd name="connsiteY1" fmla="*/ 14615 h 3848881"/>
              <a:gd name="connsiteX2" fmla="*/ 5047368 w 5136686"/>
              <a:gd name="connsiteY2" fmla="*/ 3711067 h 3848881"/>
              <a:gd name="connsiteX3" fmla="*/ 131275 w 5136686"/>
              <a:gd name="connsiteY3" fmla="*/ 2556035 h 3848881"/>
              <a:gd name="connsiteX0" fmla="*/ 139833 w 5155503"/>
              <a:gd name="connsiteY0" fmla="*/ 2577742 h 3870588"/>
              <a:gd name="connsiteX1" fmla="*/ 3079143 w 5155503"/>
              <a:gd name="connsiteY1" fmla="*/ 36322 h 3870588"/>
              <a:gd name="connsiteX2" fmla="*/ 5055926 w 5155503"/>
              <a:gd name="connsiteY2" fmla="*/ 3732774 h 3870588"/>
              <a:gd name="connsiteX3" fmla="*/ 139833 w 5155503"/>
              <a:gd name="connsiteY3" fmla="*/ 2577742 h 3870588"/>
              <a:gd name="connsiteX0" fmla="*/ 26029 w 5061836"/>
              <a:gd name="connsiteY0" fmla="*/ 2477397 h 3730043"/>
              <a:gd name="connsiteX1" fmla="*/ 3141802 w 5061836"/>
              <a:gd name="connsiteY1" fmla="*/ 32230 h 3730043"/>
              <a:gd name="connsiteX2" fmla="*/ 4942122 w 5061836"/>
              <a:gd name="connsiteY2" fmla="*/ 3632429 h 3730043"/>
              <a:gd name="connsiteX3" fmla="*/ 26029 w 5061836"/>
              <a:gd name="connsiteY3" fmla="*/ 2477397 h 3730043"/>
              <a:gd name="connsiteX0" fmla="*/ 116397 w 5152204"/>
              <a:gd name="connsiteY0" fmla="*/ 2487445 h 3802029"/>
              <a:gd name="connsiteX1" fmla="*/ 3232170 w 5152204"/>
              <a:gd name="connsiteY1" fmla="*/ 42278 h 3802029"/>
              <a:gd name="connsiteX2" fmla="*/ 5032490 w 5152204"/>
              <a:gd name="connsiteY2" fmla="*/ 3642477 h 3802029"/>
              <a:gd name="connsiteX3" fmla="*/ 116397 w 5152204"/>
              <a:gd name="connsiteY3" fmla="*/ 2487445 h 3802029"/>
              <a:gd name="connsiteX0" fmla="*/ 116397 w 5311374"/>
              <a:gd name="connsiteY0" fmla="*/ 2487445 h 3961862"/>
              <a:gd name="connsiteX1" fmla="*/ 3232170 w 5311374"/>
              <a:gd name="connsiteY1" fmla="*/ 42278 h 3961862"/>
              <a:gd name="connsiteX2" fmla="*/ 5032490 w 5311374"/>
              <a:gd name="connsiteY2" fmla="*/ 3642477 h 3961862"/>
              <a:gd name="connsiteX3" fmla="*/ 116397 w 5311374"/>
              <a:gd name="connsiteY3" fmla="*/ 2487445 h 3961862"/>
              <a:gd name="connsiteX0" fmla="*/ 116397 w 5759583"/>
              <a:gd name="connsiteY0" fmla="*/ 2487445 h 3799980"/>
              <a:gd name="connsiteX1" fmla="*/ 3232170 w 5759583"/>
              <a:gd name="connsiteY1" fmla="*/ 42278 h 3799980"/>
              <a:gd name="connsiteX2" fmla="*/ 5032490 w 5759583"/>
              <a:gd name="connsiteY2" fmla="*/ 3642477 h 3799980"/>
              <a:gd name="connsiteX3" fmla="*/ 116397 w 5759583"/>
              <a:gd name="connsiteY3" fmla="*/ 2487445 h 3799980"/>
              <a:gd name="connsiteX0" fmla="*/ 116397 w 6115206"/>
              <a:gd name="connsiteY0" fmla="*/ 2487445 h 3807611"/>
              <a:gd name="connsiteX1" fmla="*/ 3232170 w 6115206"/>
              <a:gd name="connsiteY1" fmla="*/ 42278 h 3807611"/>
              <a:gd name="connsiteX2" fmla="*/ 5032490 w 6115206"/>
              <a:gd name="connsiteY2" fmla="*/ 3642477 h 3807611"/>
              <a:gd name="connsiteX3" fmla="*/ 116397 w 6115206"/>
              <a:gd name="connsiteY3" fmla="*/ 2487445 h 3807611"/>
              <a:gd name="connsiteX0" fmla="*/ 116397 w 6206862"/>
              <a:gd name="connsiteY0" fmla="*/ 2487445 h 3799576"/>
              <a:gd name="connsiteX1" fmla="*/ 3232170 w 6206862"/>
              <a:gd name="connsiteY1" fmla="*/ 42278 h 3799576"/>
              <a:gd name="connsiteX2" fmla="*/ 5032490 w 6206862"/>
              <a:gd name="connsiteY2" fmla="*/ 3642477 h 3799576"/>
              <a:gd name="connsiteX3" fmla="*/ 116397 w 6206862"/>
              <a:gd name="connsiteY3" fmla="*/ 2487445 h 3799576"/>
              <a:gd name="connsiteX0" fmla="*/ 124476 w 6214941"/>
              <a:gd name="connsiteY0" fmla="*/ 2454008 h 3766139"/>
              <a:gd name="connsiteX1" fmla="*/ 3240249 w 6214941"/>
              <a:gd name="connsiteY1" fmla="*/ 8841 h 3766139"/>
              <a:gd name="connsiteX2" fmla="*/ 5040569 w 6214941"/>
              <a:gd name="connsiteY2" fmla="*/ 3609040 h 3766139"/>
              <a:gd name="connsiteX3" fmla="*/ 124476 w 6214941"/>
              <a:gd name="connsiteY3" fmla="*/ 2454008 h 3766139"/>
              <a:gd name="connsiteX0" fmla="*/ 124476 w 6397505"/>
              <a:gd name="connsiteY0" fmla="*/ 2454008 h 3930790"/>
              <a:gd name="connsiteX1" fmla="*/ 3240249 w 6397505"/>
              <a:gd name="connsiteY1" fmla="*/ 8841 h 3930790"/>
              <a:gd name="connsiteX2" fmla="*/ 5040569 w 6397505"/>
              <a:gd name="connsiteY2" fmla="*/ 3609040 h 3930790"/>
              <a:gd name="connsiteX3" fmla="*/ 124476 w 6397505"/>
              <a:gd name="connsiteY3" fmla="*/ 2454008 h 3930790"/>
              <a:gd name="connsiteX0" fmla="*/ 159282 w 6432311"/>
              <a:gd name="connsiteY0" fmla="*/ 2456586 h 3933368"/>
              <a:gd name="connsiteX1" fmla="*/ 3275055 w 6432311"/>
              <a:gd name="connsiteY1" fmla="*/ 11419 h 3933368"/>
              <a:gd name="connsiteX2" fmla="*/ 5075375 w 6432311"/>
              <a:gd name="connsiteY2" fmla="*/ 3611618 h 3933368"/>
              <a:gd name="connsiteX3" fmla="*/ 159282 w 6432311"/>
              <a:gd name="connsiteY3" fmla="*/ 2456586 h 3933368"/>
              <a:gd name="connsiteX0" fmla="*/ 159282 w 6599093"/>
              <a:gd name="connsiteY0" fmla="*/ 2456586 h 3932011"/>
              <a:gd name="connsiteX1" fmla="*/ 3275055 w 6599093"/>
              <a:gd name="connsiteY1" fmla="*/ 11419 h 3932011"/>
              <a:gd name="connsiteX2" fmla="*/ 5075375 w 6599093"/>
              <a:gd name="connsiteY2" fmla="*/ 3611618 h 3932011"/>
              <a:gd name="connsiteX3" fmla="*/ 159282 w 6599093"/>
              <a:gd name="connsiteY3" fmla="*/ 2456586 h 3932011"/>
              <a:gd name="connsiteX0" fmla="*/ 26590 w 6423987"/>
              <a:gd name="connsiteY0" fmla="*/ 2451701 h 4246435"/>
              <a:gd name="connsiteX1" fmla="*/ 3142363 w 6423987"/>
              <a:gd name="connsiteY1" fmla="*/ 6534 h 4246435"/>
              <a:gd name="connsiteX2" fmla="*/ 4875447 w 6423987"/>
              <a:gd name="connsiteY2" fmla="*/ 3942910 h 4246435"/>
              <a:gd name="connsiteX3" fmla="*/ 26590 w 6423987"/>
              <a:gd name="connsiteY3" fmla="*/ 2451701 h 4246435"/>
              <a:gd name="connsiteX0" fmla="*/ 96204 w 6493601"/>
              <a:gd name="connsiteY0" fmla="*/ 2456221 h 4250955"/>
              <a:gd name="connsiteX1" fmla="*/ 3211977 w 6493601"/>
              <a:gd name="connsiteY1" fmla="*/ 11054 h 4250955"/>
              <a:gd name="connsiteX2" fmla="*/ 4945061 w 6493601"/>
              <a:gd name="connsiteY2" fmla="*/ 3947430 h 4250955"/>
              <a:gd name="connsiteX3" fmla="*/ 96204 w 6493601"/>
              <a:gd name="connsiteY3" fmla="*/ 2456221 h 4250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93601" h="4250955">
                <a:moveTo>
                  <a:pt x="96204" y="2456221"/>
                </a:moveTo>
                <a:cubicBezTo>
                  <a:pt x="-515372" y="952994"/>
                  <a:pt x="1939438" y="-121529"/>
                  <a:pt x="3211977" y="11054"/>
                </a:cubicBezTo>
                <a:cubicBezTo>
                  <a:pt x="7012563" y="291555"/>
                  <a:pt x="7403564" y="5551062"/>
                  <a:pt x="4945061" y="3947430"/>
                </a:cubicBezTo>
                <a:cubicBezTo>
                  <a:pt x="2486558" y="2343798"/>
                  <a:pt x="707780" y="3959448"/>
                  <a:pt x="96204" y="2456221"/>
                </a:cubicBezTo>
                <a:close/>
              </a:path>
            </a:pathLst>
          </a:custGeom>
          <a:gradFill>
            <a:gsLst>
              <a:gs pos="58000">
                <a:srgbClr val="003595"/>
              </a:gs>
              <a:gs pos="0">
                <a:srgbClr val="541896"/>
              </a:gs>
            </a:gsLst>
            <a:lin ang="0" scaled="0"/>
          </a:gra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Triangle 2">
            <a:extLst>
              <a:ext uri="{FF2B5EF4-FFF2-40B4-BE49-F238E27FC236}">
                <a16:creationId xmlns:a16="http://schemas.microsoft.com/office/drawing/2014/main" id="{22C8BC4C-7DCA-1B85-484B-247D5B590328}"/>
              </a:ext>
            </a:extLst>
          </p:cNvPr>
          <p:cNvSpPr/>
          <p:nvPr userDrawn="1"/>
        </p:nvSpPr>
        <p:spPr>
          <a:xfrm rot="2201564" flipH="1">
            <a:off x="1187964" y="-234427"/>
            <a:ext cx="3363416" cy="2201818"/>
          </a:xfrm>
          <a:custGeom>
            <a:avLst/>
            <a:gdLst>
              <a:gd name="connsiteX0" fmla="*/ 0 w 4306493"/>
              <a:gd name="connsiteY0" fmla="*/ 3712494 h 3712494"/>
              <a:gd name="connsiteX1" fmla="*/ 2153247 w 4306493"/>
              <a:gd name="connsiteY1" fmla="*/ 0 h 3712494"/>
              <a:gd name="connsiteX2" fmla="*/ 4306493 w 4306493"/>
              <a:gd name="connsiteY2" fmla="*/ 3712494 h 3712494"/>
              <a:gd name="connsiteX3" fmla="*/ 0 w 4306493"/>
              <a:gd name="connsiteY3" fmla="*/ 3712494 h 3712494"/>
              <a:gd name="connsiteX0" fmla="*/ 0 w 4306493"/>
              <a:gd name="connsiteY0" fmla="*/ 3696452 h 3696452"/>
              <a:gd name="connsiteX1" fmla="*/ 2329710 w 4306493"/>
              <a:gd name="connsiteY1" fmla="*/ 0 h 3696452"/>
              <a:gd name="connsiteX2" fmla="*/ 4306493 w 4306493"/>
              <a:gd name="connsiteY2" fmla="*/ 3696452 h 3696452"/>
              <a:gd name="connsiteX3" fmla="*/ 0 w 4306493"/>
              <a:gd name="connsiteY3" fmla="*/ 3696452 h 3696452"/>
              <a:gd name="connsiteX0" fmla="*/ 37309 w 4402235"/>
              <a:gd name="connsiteY0" fmla="*/ 3696452 h 3696452"/>
              <a:gd name="connsiteX1" fmla="*/ 2367019 w 4402235"/>
              <a:gd name="connsiteY1" fmla="*/ 0 h 3696452"/>
              <a:gd name="connsiteX2" fmla="*/ 4343802 w 4402235"/>
              <a:gd name="connsiteY2" fmla="*/ 3696452 h 3696452"/>
              <a:gd name="connsiteX3" fmla="*/ 37309 w 4402235"/>
              <a:gd name="connsiteY3" fmla="*/ 3696452 h 3696452"/>
              <a:gd name="connsiteX0" fmla="*/ 37309 w 4758551"/>
              <a:gd name="connsiteY0" fmla="*/ 3696452 h 3696452"/>
              <a:gd name="connsiteX1" fmla="*/ 2367019 w 4758551"/>
              <a:gd name="connsiteY1" fmla="*/ 0 h 3696452"/>
              <a:gd name="connsiteX2" fmla="*/ 4343802 w 4758551"/>
              <a:gd name="connsiteY2" fmla="*/ 3696452 h 3696452"/>
              <a:gd name="connsiteX3" fmla="*/ 37309 w 4758551"/>
              <a:gd name="connsiteY3" fmla="*/ 3696452 h 3696452"/>
              <a:gd name="connsiteX0" fmla="*/ 379572 w 5100814"/>
              <a:gd name="connsiteY0" fmla="*/ 3696452 h 3696452"/>
              <a:gd name="connsiteX1" fmla="*/ 2709282 w 5100814"/>
              <a:gd name="connsiteY1" fmla="*/ 0 h 3696452"/>
              <a:gd name="connsiteX2" fmla="*/ 4686065 w 5100814"/>
              <a:gd name="connsiteY2" fmla="*/ 3696452 h 3696452"/>
              <a:gd name="connsiteX3" fmla="*/ 379572 w 5100814"/>
              <a:gd name="connsiteY3" fmla="*/ 3696452 h 3696452"/>
              <a:gd name="connsiteX0" fmla="*/ 527795 w 5425824"/>
              <a:gd name="connsiteY0" fmla="*/ 3696657 h 3696657"/>
              <a:gd name="connsiteX1" fmla="*/ 2857505 w 5425824"/>
              <a:gd name="connsiteY1" fmla="*/ 205 h 3696657"/>
              <a:gd name="connsiteX2" fmla="*/ 4834288 w 5425824"/>
              <a:gd name="connsiteY2" fmla="*/ 3696657 h 3696657"/>
              <a:gd name="connsiteX3" fmla="*/ 527795 w 5425824"/>
              <a:gd name="connsiteY3" fmla="*/ 3696657 h 3696657"/>
              <a:gd name="connsiteX0" fmla="*/ 507350 w 5405379"/>
              <a:gd name="connsiteY0" fmla="*/ 3696679 h 3853535"/>
              <a:gd name="connsiteX1" fmla="*/ 2837060 w 5405379"/>
              <a:gd name="connsiteY1" fmla="*/ 227 h 3853535"/>
              <a:gd name="connsiteX2" fmla="*/ 4813843 w 5405379"/>
              <a:gd name="connsiteY2" fmla="*/ 3696679 h 3853535"/>
              <a:gd name="connsiteX3" fmla="*/ 507350 w 5405379"/>
              <a:gd name="connsiteY3" fmla="*/ 3696679 h 3853535"/>
              <a:gd name="connsiteX0" fmla="*/ 321130 w 5326541"/>
              <a:gd name="connsiteY0" fmla="*/ 2552473 h 3795422"/>
              <a:gd name="connsiteX1" fmla="*/ 3260440 w 5326541"/>
              <a:gd name="connsiteY1" fmla="*/ 11053 h 3795422"/>
              <a:gd name="connsiteX2" fmla="*/ 5237223 w 5326541"/>
              <a:gd name="connsiteY2" fmla="*/ 3707505 h 3795422"/>
              <a:gd name="connsiteX3" fmla="*/ 321130 w 5326541"/>
              <a:gd name="connsiteY3" fmla="*/ 2552473 h 3795422"/>
              <a:gd name="connsiteX0" fmla="*/ 131275 w 5136686"/>
              <a:gd name="connsiteY0" fmla="*/ 2556035 h 3848881"/>
              <a:gd name="connsiteX1" fmla="*/ 3070585 w 5136686"/>
              <a:gd name="connsiteY1" fmla="*/ 14615 h 3848881"/>
              <a:gd name="connsiteX2" fmla="*/ 5047368 w 5136686"/>
              <a:gd name="connsiteY2" fmla="*/ 3711067 h 3848881"/>
              <a:gd name="connsiteX3" fmla="*/ 131275 w 5136686"/>
              <a:gd name="connsiteY3" fmla="*/ 2556035 h 3848881"/>
              <a:gd name="connsiteX0" fmla="*/ 139833 w 5155503"/>
              <a:gd name="connsiteY0" fmla="*/ 2577742 h 3870588"/>
              <a:gd name="connsiteX1" fmla="*/ 3079143 w 5155503"/>
              <a:gd name="connsiteY1" fmla="*/ 36322 h 3870588"/>
              <a:gd name="connsiteX2" fmla="*/ 5055926 w 5155503"/>
              <a:gd name="connsiteY2" fmla="*/ 3732774 h 3870588"/>
              <a:gd name="connsiteX3" fmla="*/ 139833 w 5155503"/>
              <a:gd name="connsiteY3" fmla="*/ 2577742 h 3870588"/>
              <a:gd name="connsiteX0" fmla="*/ 26029 w 5061836"/>
              <a:gd name="connsiteY0" fmla="*/ 2477397 h 3730043"/>
              <a:gd name="connsiteX1" fmla="*/ 3141802 w 5061836"/>
              <a:gd name="connsiteY1" fmla="*/ 32230 h 3730043"/>
              <a:gd name="connsiteX2" fmla="*/ 4942122 w 5061836"/>
              <a:gd name="connsiteY2" fmla="*/ 3632429 h 3730043"/>
              <a:gd name="connsiteX3" fmla="*/ 26029 w 5061836"/>
              <a:gd name="connsiteY3" fmla="*/ 2477397 h 3730043"/>
              <a:gd name="connsiteX0" fmla="*/ 116397 w 5152204"/>
              <a:gd name="connsiteY0" fmla="*/ 2487445 h 3802029"/>
              <a:gd name="connsiteX1" fmla="*/ 3232170 w 5152204"/>
              <a:gd name="connsiteY1" fmla="*/ 42278 h 3802029"/>
              <a:gd name="connsiteX2" fmla="*/ 5032490 w 5152204"/>
              <a:gd name="connsiteY2" fmla="*/ 3642477 h 3802029"/>
              <a:gd name="connsiteX3" fmla="*/ 116397 w 5152204"/>
              <a:gd name="connsiteY3" fmla="*/ 2487445 h 3802029"/>
              <a:gd name="connsiteX0" fmla="*/ 116397 w 5311374"/>
              <a:gd name="connsiteY0" fmla="*/ 2487445 h 3961862"/>
              <a:gd name="connsiteX1" fmla="*/ 3232170 w 5311374"/>
              <a:gd name="connsiteY1" fmla="*/ 42278 h 3961862"/>
              <a:gd name="connsiteX2" fmla="*/ 5032490 w 5311374"/>
              <a:gd name="connsiteY2" fmla="*/ 3642477 h 3961862"/>
              <a:gd name="connsiteX3" fmla="*/ 116397 w 5311374"/>
              <a:gd name="connsiteY3" fmla="*/ 2487445 h 3961862"/>
              <a:gd name="connsiteX0" fmla="*/ 116397 w 5759583"/>
              <a:gd name="connsiteY0" fmla="*/ 2487445 h 3799980"/>
              <a:gd name="connsiteX1" fmla="*/ 3232170 w 5759583"/>
              <a:gd name="connsiteY1" fmla="*/ 42278 h 3799980"/>
              <a:gd name="connsiteX2" fmla="*/ 5032490 w 5759583"/>
              <a:gd name="connsiteY2" fmla="*/ 3642477 h 3799980"/>
              <a:gd name="connsiteX3" fmla="*/ 116397 w 5759583"/>
              <a:gd name="connsiteY3" fmla="*/ 2487445 h 3799980"/>
              <a:gd name="connsiteX0" fmla="*/ 116397 w 6115206"/>
              <a:gd name="connsiteY0" fmla="*/ 2487445 h 3807611"/>
              <a:gd name="connsiteX1" fmla="*/ 3232170 w 6115206"/>
              <a:gd name="connsiteY1" fmla="*/ 42278 h 3807611"/>
              <a:gd name="connsiteX2" fmla="*/ 5032490 w 6115206"/>
              <a:gd name="connsiteY2" fmla="*/ 3642477 h 3807611"/>
              <a:gd name="connsiteX3" fmla="*/ 116397 w 6115206"/>
              <a:gd name="connsiteY3" fmla="*/ 2487445 h 3807611"/>
              <a:gd name="connsiteX0" fmla="*/ 116397 w 6206862"/>
              <a:gd name="connsiteY0" fmla="*/ 2487445 h 3799576"/>
              <a:gd name="connsiteX1" fmla="*/ 3232170 w 6206862"/>
              <a:gd name="connsiteY1" fmla="*/ 42278 h 3799576"/>
              <a:gd name="connsiteX2" fmla="*/ 5032490 w 6206862"/>
              <a:gd name="connsiteY2" fmla="*/ 3642477 h 3799576"/>
              <a:gd name="connsiteX3" fmla="*/ 116397 w 6206862"/>
              <a:gd name="connsiteY3" fmla="*/ 2487445 h 3799576"/>
              <a:gd name="connsiteX0" fmla="*/ 124476 w 6214941"/>
              <a:gd name="connsiteY0" fmla="*/ 2454008 h 3766139"/>
              <a:gd name="connsiteX1" fmla="*/ 3240249 w 6214941"/>
              <a:gd name="connsiteY1" fmla="*/ 8841 h 3766139"/>
              <a:gd name="connsiteX2" fmla="*/ 5040569 w 6214941"/>
              <a:gd name="connsiteY2" fmla="*/ 3609040 h 3766139"/>
              <a:gd name="connsiteX3" fmla="*/ 124476 w 6214941"/>
              <a:gd name="connsiteY3" fmla="*/ 2454008 h 3766139"/>
              <a:gd name="connsiteX0" fmla="*/ 124476 w 6397505"/>
              <a:gd name="connsiteY0" fmla="*/ 2454008 h 3930790"/>
              <a:gd name="connsiteX1" fmla="*/ 3240249 w 6397505"/>
              <a:gd name="connsiteY1" fmla="*/ 8841 h 3930790"/>
              <a:gd name="connsiteX2" fmla="*/ 5040569 w 6397505"/>
              <a:gd name="connsiteY2" fmla="*/ 3609040 h 3930790"/>
              <a:gd name="connsiteX3" fmla="*/ 124476 w 6397505"/>
              <a:gd name="connsiteY3" fmla="*/ 2454008 h 3930790"/>
              <a:gd name="connsiteX0" fmla="*/ 159282 w 6432311"/>
              <a:gd name="connsiteY0" fmla="*/ 2456586 h 3933368"/>
              <a:gd name="connsiteX1" fmla="*/ 3275055 w 6432311"/>
              <a:gd name="connsiteY1" fmla="*/ 11419 h 3933368"/>
              <a:gd name="connsiteX2" fmla="*/ 5075375 w 6432311"/>
              <a:gd name="connsiteY2" fmla="*/ 3611618 h 3933368"/>
              <a:gd name="connsiteX3" fmla="*/ 159282 w 6432311"/>
              <a:gd name="connsiteY3" fmla="*/ 2456586 h 3933368"/>
              <a:gd name="connsiteX0" fmla="*/ 159282 w 6599093"/>
              <a:gd name="connsiteY0" fmla="*/ 2456586 h 3932011"/>
              <a:gd name="connsiteX1" fmla="*/ 3275055 w 6599093"/>
              <a:gd name="connsiteY1" fmla="*/ 11419 h 3932011"/>
              <a:gd name="connsiteX2" fmla="*/ 5075375 w 6599093"/>
              <a:gd name="connsiteY2" fmla="*/ 3611618 h 3932011"/>
              <a:gd name="connsiteX3" fmla="*/ 159282 w 6599093"/>
              <a:gd name="connsiteY3" fmla="*/ 2456586 h 3932011"/>
              <a:gd name="connsiteX0" fmla="*/ 26590 w 6423987"/>
              <a:gd name="connsiteY0" fmla="*/ 2451701 h 4246435"/>
              <a:gd name="connsiteX1" fmla="*/ 3142363 w 6423987"/>
              <a:gd name="connsiteY1" fmla="*/ 6534 h 4246435"/>
              <a:gd name="connsiteX2" fmla="*/ 4875447 w 6423987"/>
              <a:gd name="connsiteY2" fmla="*/ 3942910 h 4246435"/>
              <a:gd name="connsiteX3" fmla="*/ 26590 w 6423987"/>
              <a:gd name="connsiteY3" fmla="*/ 2451701 h 4246435"/>
              <a:gd name="connsiteX0" fmla="*/ 96204 w 6493601"/>
              <a:gd name="connsiteY0" fmla="*/ 2456221 h 4250955"/>
              <a:gd name="connsiteX1" fmla="*/ 3211977 w 6493601"/>
              <a:gd name="connsiteY1" fmla="*/ 11054 h 4250955"/>
              <a:gd name="connsiteX2" fmla="*/ 4945061 w 6493601"/>
              <a:gd name="connsiteY2" fmla="*/ 3947430 h 4250955"/>
              <a:gd name="connsiteX3" fmla="*/ 96204 w 6493601"/>
              <a:gd name="connsiteY3" fmla="*/ 2456221 h 4250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93601" h="4250955">
                <a:moveTo>
                  <a:pt x="96204" y="2456221"/>
                </a:moveTo>
                <a:cubicBezTo>
                  <a:pt x="-515372" y="952994"/>
                  <a:pt x="1939438" y="-121529"/>
                  <a:pt x="3211977" y="11054"/>
                </a:cubicBezTo>
                <a:cubicBezTo>
                  <a:pt x="7012563" y="291555"/>
                  <a:pt x="7403564" y="5551062"/>
                  <a:pt x="4945061" y="3947430"/>
                </a:cubicBezTo>
                <a:cubicBezTo>
                  <a:pt x="2486558" y="2343798"/>
                  <a:pt x="707780" y="3959448"/>
                  <a:pt x="96204" y="2456221"/>
                </a:cubicBezTo>
                <a:close/>
              </a:path>
            </a:pathLst>
          </a:custGeom>
          <a:noFill/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08563960-8154-819B-975D-B17D16AA25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559064" cy="6858000"/>
          </a:xfrm>
          <a:custGeom>
            <a:avLst/>
            <a:gdLst>
              <a:gd name="connsiteX0" fmla="*/ 0 w 4559064"/>
              <a:gd name="connsiteY0" fmla="*/ 0 h 6858000"/>
              <a:gd name="connsiteX1" fmla="*/ 3436547 w 4559064"/>
              <a:gd name="connsiteY1" fmla="*/ 0 h 6858000"/>
              <a:gd name="connsiteX2" fmla="*/ 3486113 w 4559064"/>
              <a:gd name="connsiteY2" fmla="*/ 50380 h 6858000"/>
              <a:gd name="connsiteX3" fmla="*/ 4505103 w 4559064"/>
              <a:gd name="connsiteY3" fmla="*/ 3615110 h 6858000"/>
              <a:gd name="connsiteX4" fmla="*/ 2867386 w 4559064"/>
              <a:gd name="connsiteY4" fmla="*/ 6834846 h 6858000"/>
              <a:gd name="connsiteX5" fmla="*/ 2848782 w 4559064"/>
              <a:gd name="connsiteY5" fmla="*/ 6848973 h 6858000"/>
              <a:gd name="connsiteX6" fmla="*/ 2835078 w 4559064"/>
              <a:gd name="connsiteY6" fmla="*/ 6858000 h 6858000"/>
              <a:gd name="connsiteX7" fmla="*/ 0 w 4559064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59064" h="6858000">
                <a:moveTo>
                  <a:pt x="0" y="0"/>
                </a:moveTo>
                <a:lnTo>
                  <a:pt x="3436547" y="0"/>
                </a:lnTo>
                <a:lnTo>
                  <a:pt x="3486113" y="50380"/>
                </a:lnTo>
                <a:cubicBezTo>
                  <a:pt x="4418018" y="1058627"/>
                  <a:pt x="4688463" y="2594351"/>
                  <a:pt x="4505103" y="3615110"/>
                </a:cubicBezTo>
                <a:cubicBezTo>
                  <a:pt x="4358416" y="4431718"/>
                  <a:pt x="3774605" y="5735358"/>
                  <a:pt x="2867386" y="6834846"/>
                </a:cubicBezTo>
                <a:cubicBezTo>
                  <a:pt x="2864078" y="6838585"/>
                  <a:pt x="2856912" y="6843618"/>
                  <a:pt x="2848782" y="6848973"/>
                </a:cubicBezTo>
                <a:lnTo>
                  <a:pt x="283507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0EF1514-BFB0-FA19-F479-1FDE0FE79889}"/>
              </a:ext>
            </a:extLst>
          </p:cNvPr>
          <p:cNvSpPr/>
          <p:nvPr userDrawn="1"/>
        </p:nvSpPr>
        <p:spPr>
          <a:xfrm flipV="1">
            <a:off x="6533669" y="3844397"/>
            <a:ext cx="5280379" cy="45719"/>
          </a:xfrm>
          <a:prstGeom prst="rect">
            <a:avLst/>
          </a:prstGeom>
          <a:gradFill>
            <a:gsLst>
              <a:gs pos="58000">
                <a:srgbClr val="003595"/>
              </a:gs>
              <a:gs pos="0">
                <a:srgbClr val="252B67"/>
              </a:gs>
              <a:gs pos="100000">
                <a:srgbClr val="F655A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4F48DFC-F05B-405A-C2CC-493D24794B0A}"/>
              </a:ext>
            </a:extLst>
          </p:cNvPr>
          <p:cNvGrpSpPr/>
          <p:nvPr userDrawn="1"/>
        </p:nvGrpSpPr>
        <p:grpSpPr>
          <a:xfrm>
            <a:off x="-394874" y="5344027"/>
            <a:ext cx="13344525" cy="2744324"/>
            <a:chOff x="-257175" y="5326343"/>
            <a:chExt cx="13344525" cy="274432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1F84F90-F589-C169-8FAC-36E373523A74}"/>
                </a:ext>
              </a:extLst>
            </p:cNvPr>
            <p:cNvSpPr/>
            <p:nvPr userDrawn="1"/>
          </p:nvSpPr>
          <p:spPr>
            <a:xfrm>
              <a:off x="-257175" y="6167765"/>
              <a:ext cx="13344525" cy="690235"/>
            </a:xfrm>
            <a:prstGeom prst="rect">
              <a:avLst/>
            </a:prstGeom>
            <a:gradFill>
              <a:gsLst>
                <a:gs pos="0">
                  <a:srgbClr val="00283C"/>
                </a:gs>
                <a:gs pos="73000">
                  <a:srgbClr val="541896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05E38812-0A15-279E-9D0A-87B0ACE7F7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alphaModFix amt="3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3228398" y="5326343"/>
              <a:ext cx="3243292" cy="2744324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8A7AE79B-9C6C-7D03-62DA-D25427B41D9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1108" y="6214024"/>
            <a:ext cx="2108752" cy="70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635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08F2A-1C19-4116-80DF-E24EDDF28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1051560"/>
            <a:ext cx="4928616" cy="1325880"/>
          </a:xfrm>
        </p:spPr>
        <p:txBody>
          <a:bodyPr anchor="ctr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riangle 2">
            <a:extLst>
              <a:ext uri="{FF2B5EF4-FFF2-40B4-BE49-F238E27FC236}">
                <a16:creationId xmlns:a16="http://schemas.microsoft.com/office/drawing/2014/main" id="{5EB8A065-03DB-880F-ECEB-1EB0C3BA3ED4}"/>
              </a:ext>
            </a:extLst>
          </p:cNvPr>
          <p:cNvSpPr/>
          <p:nvPr userDrawn="1"/>
        </p:nvSpPr>
        <p:spPr>
          <a:xfrm rot="18063433">
            <a:off x="6691756" y="3506614"/>
            <a:ext cx="2243660" cy="1673591"/>
          </a:xfrm>
          <a:custGeom>
            <a:avLst/>
            <a:gdLst>
              <a:gd name="connsiteX0" fmla="*/ 0 w 4306493"/>
              <a:gd name="connsiteY0" fmla="*/ 3712494 h 3712494"/>
              <a:gd name="connsiteX1" fmla="*/ 2153247 w 4306493"/>
              <a:gd name="connsiteY1" fmla="*/ 0 h 3712494"/>
              <a:gd name="connsiteX2" fmla="*/ 4306493 w 4306493"/>
              <a:gd name="connsiteY2" fmla="*/ 3712494 h 3712494"/>
              <a:gd name="connsiteX3" fmla="*/ 0 w 4306493"/>
              <a:gd name="connsiteY3" fmla="*/ 3712494 h 3712494"/>
              <a:gd name="connsiteX0" fmla="*/ 0 w 4306493"/>
              <a:gd name="connsiteY0" fmla="*/ 3696452 h 3696452"/>
              <a:gd name="connsiteX1" fmla="*/ 2329710 w 4306493"/>
              <a:gd name="connsiteY1" fmla="*/ 0 h 3696452"/>
              <a:gd name="connsiteX2" fmla="*/ 4306493 w 4306493"/>
              <a:gd name="connsiteY2" fmla="*/ 3696452 h 3696452"/>
              <a:gd name="connsiteX3" fmla="*/ 0 w 4306493"/>
              <a:gd name="connsiteY3" fmla="*/ 3696452 h 3696452"/>
              <a:gd name="connsiteX0" fmla="*/ 37309 w 4402235"/>
              <a:gd name="connsiteY0" fmla="*/ 3696452 h 3696452"/>
              <a:gd name="connsiteX1" fmla="*/ 2367019 w 4402235"/>
              <a:gd name="connsiteY1" fmla="*/ 0 h 3696452"/>
              <a:gd name="connsiteX2" fmla="*/ 4343802 w 4402235"/>
              <a:gd name="connsiteY2" fmla="*/ 3696452 h 3696452"/>
              <a:gd name="connsiteX3" fmla="*/ 37309 w 4402235"/>
              <a:gd name="connsiteY3" fmla="*/ 3696452 h 3696452"/>
              <a:gd name="connsiteX0" fmla="*/ 37309 w 4758551"/>
              <a:gd name="connsiteY0" fmla="*/ 3696452 h 3696452"/>
              <a:gd name="connsiteX1" fmla="*/ 2367019 w 4758551"/>
              <a:gd name="connsiteY1" fmla="*/ 0 h 3696452"/>
              <a:gd name="connsiteX2" fmla="*/ 4343802 w 4758551"/>
              <a:gd name="connsiteY2" fmla="*/ 3696452 h 3696452"/>
              <a:gd name="connsiteX3" fmla="*/ 37309 w 4758551"/>
              <a:gd name="connsiteY3" fmla="*/ 3696452 h 3696452"/>
              <a:gd name="connsiteX0" fmla="*/ 379572 w 5100814"/>
              <a:gd name="connsiteY0" fmla="*/ 3696452 h 3696452"/>
              <a:gd name="connsiteX1" fmla="*/ 2709282 w 5100814"/>
              <a:gd name="connsiteY1" fmla="*/ 0 h 3696452"/>
              <a:gd name="connsiteX2" fmla="*/ 4686065 w 5100814"/>
              <a:gd name="connsiteY2" fmla="*/ 3696452 h 3696452"/>
              <a:gd name="connsiteX3" fmla="*/ 379572 w 5100814"/>
              <a:gd name="connsiteY3" fmla="*/ 3696452 h 3696452"/>
              <a:gd name="connsiteX0" fmla="*/ 527795 w 5425824"/>
              <a:gd name="connsiteY0" fmla="*/ 3696657 h 3696657"/>
              <a:gd name="connsiteX1" fmla="*/ 2857505 w 5425824"/>
              <a:gd name="connsiteY1" fmla="*/ 205 h 3696657"/>
              <a:gd name="connsiteX2" fmla="*/ 4834288 w 5425824"/>
              <a:gd name="connsiteY2" fmla="*/ 3696657 h 3696657"/>
              <a:gd name="connsiteX3" fmla="*/ 527795 w 5425824"/>
              <a:gd name="connsiteY3" fmla="*/ 3696657 h 3696657"/>
              <a:gd name="connsiteX0" fmla="*/ 507350 w 5405379"/>
              <a:gd name="connsiteY0" fmla="*/ 3696679 h 3853535"/>
              <a:gd name="connsiteX1" fmla="*/ 2837060 w 5405379"/>
              <a:gd name="connsiteY1" fmla="*/ 227 h 3853535"/>
              <a:gd name="connsiteX2" fmla="*/ 4813843 w 5405379"/>
              <a:gd name="connsiteY2" fmla="*/ 3696679 h 3853535"/>
              <a:gd name="connsiteX3" fmla="*/ 507350 w 5405379"/>
              <a:gd name="connsiteY3" fmla="*/ 3696679 h 3853535"/>
              <a:gd name="connsiteX0" fmla="*/ 321130 w 5326541"/>
              <a:gd name="connsiteY0" fmla="*/ 2552473 h 3795422"/>
              <a:gd name="connsiteX1" fmla="*/ 3260440 w 5326541"/>
              <a:gd name="connsiteY1" fmla="*/ 11053 h 3795422"/>
              <a:gd name="connsiteX2" fmla="*/ 5237223 w 5326541"/>
              <a:gd name="connsiteY2" fmla="*/ 3707505 h 3795422"/>
              <a:gd name="connsiteX3" fmla="*/ 321130 w 5326541"/>
              <a:gd name="connsiteY3" fmla="*/ 2552473 h 3795422"/>
              <a:gd name="connsiteX0" fmla="*/ 131275 w 5136686"/>
              <a:gd name="connsiteY0" fmla="*/ 2556035 h 3848881"/>
              <a:gd name="connsiteX1" fmla="*/ 3070585 w 5136686"/>
              <a:gd name="connsiteY1" fmla="*/ 14615 h 3848881"/>
              <a:gd name="connsiteX2" fmla="*/ 5047368 w 5136686"/>
              <a:gd name="connsiteY2" fmla="*/ 3711067 h 3848881"/>
              <a:gd name="connsiteX3" fmla="*/ 131275 w 5136686"/>
              <a:gd name="connsiteY3" fmla="*/ 2556035 h 3848881"/>
              <a:gd name="connsiteX0" fmla="*/ 139833 w 5155503"/>
              <a:gd name="connsiteY0" fmla="*/ 2577742 h 3870588"/>
              <a:gd name="connsiteX1" fmla="*/ 3079143 w 5155503"/>
              <a:gd name="connsiteY1" fmla="*/ 36322 h 3870588"/>
              <a:gd name="connsiteX2" fmla="*/ 5055926 w 5155503"/>
              <a:gd name="connsiteY2" fmla="*/ 3732774 h 3870588"/>
              <a:gd name="connsiteX3" fmla="*/ 139833 w 5155503"/>
              <a:gd name="connsiteY3" fmla="*/ 2577742 h 3870588"/>
              <a:gd name="connsiteX0" fmla="*/ 26029 w 5061836"/>
              <a:gd name="connsiteY0" fmla="*/ 2477397 h 3730043"/>
              <a:gd name="connsiteX1" fmla="*/ 3141802 w 5061836"/>
              <a:gd name="connsiteY1" fmla="*/ 32230 h 3730043"/>
              <a:gd name="connsiteX2" fmla="*/ 4942122 w 5061836"/>
              <a:gd name="connsiteY2" fmla="*/ 3632429 h 3730043"/>
              <a:gd name="connsiteX3" fmla="*/ 26029 w 5061836"/>
              <a:gd name="connsiteY3" fmla="*/ 2477397 h 3730043"/>
              <a:gd name="connsiteX0" fmla="*/ 116397 w 5152204"/>
              <a:gd name="connsiteY0" fmla="*/ 2487445 h 3802029"/>
              <a:gd name="connsiteX1" fmla="*/ 3232170 w 5152204"/>
              <a:gd name="connsiteY1" fmla="*/ 42278 h 3802029"/>
              <a:gd name="connsiteX2" fmla="*/ 5032490 w 5152204"/>
              <a:gd name="connsiteY2" fmla="*/ 3642477 h 3802029"/>
              <a:gd name="connsiteX3" fmla="*/ 116397 w 5152204"/>
              <a:gd name="connsiteY3" fmla="*/ 2487445 h 3802029"/>
              <a:gd name="connsiteX0" fmla="*/ 116397 w 5311374"/>
              <a:gd name="connsiteY0" fmla="*/ 2487445 h 3961862"/>
              <a:gd name="connsiteX1" fmla="*/ 3232170 w 5311374"/>
              <a:gd name="connsiteY1" fmla="*/ 42278 h 3961862"/>
              <a:gd name="connsiteX2" fmla="*/ 5032490 w 5311374"/>
              <a:gd name="connsiteY2" fmla="*/ 3642477 h 3961862"/>
              <a:gd name="connsiteX3" fmla="*/ 116397 w 5311374"/>
              <a:gd name="connsiteY3" fmla="*/ 2487445 h 396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11374" h="3961862">
                <a:moveTo>
                  <a:pt x="116397" y="2487445"/>
                </a:moveTo>
                <a:cubicBezTo>
                  <a:pt x="-600751" y="1293854"/>
                  <a:pt x="2188231" y="-278564"/>
                  <a:pt x="3232170" y="42278"/>
                </a:cubicBezTo>
                <a:cubicBezTo>
                  <a:pt x="4276109" y="363120"/>
                  <a:pt x="5984922" y="2865980"/>
                  <a:pt x="5032490" y="3642477"/>
                </a:cubicBezTo>
                <a:cubicBezTo>
                  <a:pt x="4080058" y="4418974"/>
                  <a:pt x="833545" y="3681036"/>
                  <a:pt x="116397" y="2487445"/>
                </a:cubicBezTo>
                <a:close/>
              </a:path>
            </a:pathLst>
          </a:custGeom>
          <a:gradFill>
            <a:gsLst>
              <a:gs pos="58000">
                <a:srgbClr val="003595"/>
              </a:gs>
              <a:gs pos="0">
                <a:srgbClr val="54189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Triangle 2">
            <a:extLst>
              <a:ext uri="{FF2B5EF4-FFF2-40B4-BE49-F238E27FC236}">
                <a16:creationId xmlns:a16="http://schemas.microsoft.com/office/drawing/2014/main" id="{245AC05D-9D11-0077-E419-8E8CFFDA5874}"/>
              </a:ext>
            </a:extLst>
          </p:cNvPr>
          <p:cNvSpPr/>
          <p:nvPr userDrawn="1"/>
        </p:nvSpPr>
        <p:spPr>
          <a:xfrm rot="16535288">
            <a:off x="6931487" y="669775"/>
            <a:ext cx="4197907" cy="2748107"/>
          </a:xfrm>
          <a:custGeom>
            <a:avLst/>
            <a:gdLst>
              <a:gd name="connsiteX0" fmla="*/ 0 w 4306493"/>
              <a:gd name="connsiteY0" fmla="*/ 3712494 h 3712494"/>
              <a:gd name="connsiteX1" fmla="*/ 2153247 w 4306493"/>
              <a:gd name="connsiteY1" fmla="*/ 0 h 3712494"/>
              <a:gd name="connsiteX2" fmla="*/ 4306493 w 4306493"/>
              <a:gd name="connsiteY2" fmla="*/ 3712494 h 3712494"/>
              <a:gd name="connsiteX3" fmla="*/ 0 w 4306493"/>
              <a:gd name="connsiteY3" fmla="*/ 3712494 h 3712494"/>
              <a:gd name="connsiteX0" fmla="*/ 0 w 4306493"/>
              <a:gd name="connsiteY0" fmla="*/ 3696452 h 3696452"/>
              <a:gd name="connsiteX1" fmla="*/ 2329710 w 4306493"/>
              <a:gd name="connsiteY1" fmla="*/ 0 h 3696452"/>
              <a:gd name="connsiteX2" fmla="*/ 4306493 w 4306493"/>
              <a:gd name="connsiteY2" fmla="*/ 3696452 h 3696452"/>
              <a:gd name="connsiteX3" fmla="*/ 0 w 4306493"/>
              <a:gd name="connsiteY3" fmla="*/ 3696452 h 3696452"/>
              <a:gd name="connsiteX0" fmla="*/ 37309 w 4402235"/>
              <a:gd name="connsiteY0" fmla="*/ 3696452 h 3696452"/>
              <a:gd name="connsiteX1" fmla="*/ 2367019 w 4402235"/>
              <a:gd name="connsiteY1" fmla="*/ 0 h 3696452"/>
              <a:gd name="connsiteX2" fmla="*/ 4343802 w 4402235"/>
              <a:gd name="connsiteY2" fmla="*/ 3696452 h 3696452"/>
              <a:gd name="connsiteX3" fmla="*/ 37309 w 4402235"/>
              <a:gd name="connsiteY3" fmla="*/ 3696452 h 3696452"/>
              <a:gd name="connsiteX0" fmla="*/ 37309 w 4758551"/>
              <a:gd name="connsiteY0" fmla="*/ 3696452 h 3696452"/>
              <a:gd name="connsiteX1" fmla="*/ 2367019 w 4758551"/>
              <a:gd name="connsiteY1" fmla="*/ 0 h 3696452"/>
              <a:gd name="connsiteX2" fmla="*/ 4343802 w 4758551"/>
              <a:gd name="connsiteY2" fmla="*/ 3696452 h 3696452"/>
              <a:gd name="connsiteX3" fmla="*/ 37309 w 4758551"/>
              <a:gd name="connsiteY3" fmla="*/ 3696452 h 3696452"/>
              <a:gd name="connsiteX0" fmla="*/ 379572 w 5100814"/>
              <a:gd name="connsiteY0" fmla="*/ 3696452 h 3696452"/>
              <a:gd name="connsiteX1" fmla="*/ 2709282 w 5100814"/>
              <a:gd name="connsiteY1" fmla="*/ 0 h 3696452"/>
              <a:gd name="connsiteX2" fmla="*/ 4686065 w 5100814"/>
              <a:gd name="connsiteY2" fmla="*/ 3696452 h 3696452"/>
              <a:gd name="connsiteX3" fmla="*/ 379572 w 5100814"/>
              <a:gd name="connsiteY3" fmla="*/ 3696452 h 3696452"/>
              <a:gd name="connsiteX0" fmla="*/ 527795 w 5425824"/>
              <a:gd name="connsiteY0" fmla="*/ 3696657 h 3696657"/>
              <a:gd name="connsiteX1" fmla="*/ 2857505 w 5425824"/>
              <a:gd name="connsiteY1" fmla="*/ 205 h 3696657"/>
              <a:gd name="connsiteX2" fmla="*/ 4834288 w 5425824"/>
              <a:gd name="connsiteY2" fmla="*/ 3696657 h 3696657"/>
              <a:gd name="connsiteX3" fmla="*/ 527795 w 5425824"/>
              <a:gd name="connsiteY3" fmla="*/ 3696657 h 3696657"/>
              <a:gd name="connsiteX0" fmla="*/ 507350 w 5405379"/>
              <a:gd name="connsiteY0" fmla="*/ 3696679 h 3853535"/>
              <a:gd name="connsiteX1" fmla="*/ 2837060 w 5405379"/>
              <a:gd name="connsiteY1" fmla="*/ 227 h 3853535"/>
              <a:gd name="connsiteX2" fmla="*/ 4813843 w 5405379"/>
              <a:gd name="connsiteY2" fmla="*/ 3696679 h 3853535"/>
              <a:gd name="connsiteX3" fmla="*/ 507350 w 5405379"/>
              <a:gd name="connsiteY3" fmla="*/ 3696679 h 3853535"/>
              <a:gd name="connsiteX0" fmla="*/ 321130 w 5326541"/>
              <a:gd name="connsiteY0" fmla="*/ 2552473 h 3795422"/>
              <a:gd name="connsiteX1" fmla="*/ 3260440 w 5326541"/>
              <a:gd name="connsiteY1" fmla="*/ 11053 h 3795422"/>
              <a:gd name="connsiteX2" fmla="*/ 5237223 w 5326541"/>
              <a:gd name="connsiteY2" fmla="*/ 3707505 h 3795422"/>
              <a:gd name="connsiteX3" fmla="*/ 321130 w 5326541"/>
              <a:gd name="connsiteY3" fmla="*/ 2552473 h 3795422"/>
              <a:gd name="connsiteX0" fmla="*/ 131275 w 5136686"/>
              <a:gd name="connsiteY0" fmla="*/ 2556035 h 3848881"/>
              <a:gd name="connsiteX1" fmla="*/ 3070585 w 5136686"/>
              <a:gd name="connsiteY1" fmla="*/ 14615 h 3848881"/>
              <a:gd name="connsiteX2" fmla="*/ 5047368 w 5136686"/>
              <a:gd name="connsiteY2" fmla="*/ 3711067 h 3848881"/>
              <a:gd name="connsiteX3" fmla="*/ 131275 w 5136686"/>
              <a:gd name="connsiteY3" fmla="*/ 2556035 h 3848881"/>
              <a:gd name="connsiteX0" fmla="*/ 139833 w 5155503"/>
              <a:gd name="connsiteY0" fmla="*/ 2577742 h 3870588"/>
              <a:gd name="connsiteX1" fmla="*/ 3079143 w 5155503"/>
              <a:gd name="connsiteY1" fmla="*/ 36322 h 3870588"/>
              <a:gd name="connsiteX2" fmla="*/ 5055926 w 5155503"/>
              <a:gd name="connsiteY2" fmla="*/ 3732774 h 3870588"/>
              <a:gd name="connsiteX3" fmla="*/ 139833 w 5155503"/>
              <a:gd name="connsiteY3" fmla="*/ 2577742 h 3870588"/>
              <a:gd name="connsiteX0" fmla="*/ 26029 w 5061836"/>
              <a:gd name="connsiteY0" fmla="*/ 2477397 h 3730043"/>
              <a:gd name="connsiteX1" fmla="*/ 3141802 w 5061836"/>
              <a:gd name="connsiteY1" fmla="*/ 32230 h 3730043"/>
              <a:gd name="connsiteX2" fmla="*/ 4942122 w 5061836"/>
              <a:gd name="connsiteY2" fmla="*/ 3632429 h 3730043"/>
              <a:gd name="connsiteX3" fmla="*/ 26029 w 5061836"/>
              <a:gd name="connsiteY3" fmla="*/ 2477397 h 3730043"/>
              <a:gd name="connsiteX0" fmla="*/ 116397 w 5152204"/>
              <a:gd name="connsiteY0" fmla="*/ 2487445 h 3802029"/>
              <a:gd name="connsiteX1" fmla="*/ 3232170 w 5152204"/>
              <a:gd name="connsiteY1" fmla="*/ 42278 h 3802029"/>
              <a:gd name="connsiteX2" fmla="*/ 5032490 w 5152204"/>
              <a:gd name="connsiteY2" fmla="*/ 3642477 h 3802029"/>
              <a:gd name="connsiteX3" fmla="*/ 116397 w 5152204"/>
              <a:gd name="connsiteY3" fmla="*/ 2487445 h 3802029"/>
              <a:gd name="connsiteX0" fmla="*/ 116397 w 5311374"/>
              <a:gd name="connsiteY0" fmla="*/ 2487445 h 3961862"/>
              <a:gd name="connsiteX1" fmla="*/ 3232170 w 5311374"/>
              <a:gd name="connsiteY1" fmla="*/ 42278 h 3961862"/>
              <a:gd name="connsiteX2" fmla="*/ 5032490 w 5311374"/>
              <a:gd name="connsiteY2" fmla="*/ 3642477 h 3961862"/>
              <a:gd name="connsiteX3" fmla="*/ 116397 w 5311374"/>
              <a:gd name="connsiteY3" fmla="*/ 2487445 h 3961862"/>
              <a:gd name="connsiteX0" fmla="*/ 116397 w 5759583"/>
              <a:gd name="connsiteY0" fmla="*/ 2487445 h 3799980"/>
              <a:gd name="connsiteX1" fmla="*/ 3232170 w 5759583"/>
              <a:gd name="connsiteY1" fmla="*/ 42278 h 3799980"/>
              <a:gd name="connsiteX2" fmla="*/ 5032490 w 5759583"/>
              <a:gd name="connsiteY2" fmla="*/ 3642477 h 3799980"/>
              <a:gd name="connsiteX3" fmla="*/ 116397 w 5759583"/>
              <a:gd name="connsiteY3" fmla="*/ 2487445 h 3799980"/>
              <a:gd name="connsiteX0" fmla="*/ 116397 w 6115206"/>
              <a:gd name="connsiteY0" fmla="*/ 2487445 h 3807611"/>
              <a:gd name="connsiteX1" fmla="*/ 3232170 w 6115206"/>
              <a:gd name="connsiteY1" fmla="*/ 42278 h 3807611"/>
              <a:gd name="connsiteX2" fmla="*/ 5032490 w 6115206"/>
              <a:gd name="connsiteY2" fmla="*/ 3642477 h 3807611"/>
              <a:gd name="connsiteX3" fmla="*/ 116397 w 6115206"/>
              <a:gd name="connsiteY3" fmla="*/ 2487445 h 3807611"/>
              <a:gd name="connsiteX0" fmla="*/ 116397 w 6206862"/>
              <a:gd name="connsiteY0" fmla="*/ 2487445 h 3799576"/>
              <a:gd name="connsiteX1" fmla="*/ 3232170 w 6206862"/>
              <a:gd name="connsiteY1" fmla="*/ 42278 h 3799576"/>
              <a:gd name="connsiteX2" fmla="*/ 5032490 w 6206862"/>
              <a:gd name="connsiteY2" fmla="*/ 3642477 h 3799576"/>
              <a:gd name="connsiteX3" fmla="*/ 116397 w 6206862"/>
              <a:gd name="connsiteY3" fmla="*/ 2487445 h 3799576"/>
              <a:gd name="connsiteX0" fmla="*/ 124476 w 6214941"/>
              <a:gd name="connsiteY0" fmla="*/ 2454008 h 3766139"/>
              <a:gd name="connsiteX1" fmla="*/ 3240249 w 6214941"/>
              <a:gd name="connsiteY1" fmla="*/ 8841 h 3766139"/>
              <a:gd name="connsiteX2" fmla="*/ 5040569 w 6214941"/>
              <a:gd name="connsiteY2" fmla="*/ 3609040 h 3766139"/>
              <a:gd name="connsiteX3" fmla="*/ 124476 w 6214941"/>
              <a:gd name="connsiteY3" fmla="*/ 2454008 h 3766139"/>
              <a:gd name="connsiteX0" fmla="*/ 124476 w 6397505"/>
              <a:gd name="connsiteY0" fmla="*/ 2454008 h 3930790"/>
              <a:gd name="connsiteX1" fmla="*/ 3240249 w 6397505"/>
              <a:gd name="connsiteY1" fmla="*/ 8841 h 3930790"/>
              <a:gd name="connsiteX2" fmla="*/ 5040569 w 6397505"/>
              <a:gd name="connsiteY2" fmla="*/ 3609040 h 3930790"/>
              <a:gd name="connsiteX3" fmla="*/ 124476 w 6397505"/>
              <a:gd name="connsiteY3" fmla="*/ 2454008 h 3930790"/>
              <a:gd name="connsiteX0" fmla="*/ 159282 w 6432311"/>
              <a:gd name="connsiteY0" fmla="*/ 2456586 h 3933368"/>
              <a:gd name="connsiteX1" fmla="*/ 3275055 w 6432311"/>
              <a:gd name="connsiteY1" fmla="*/ 11419 h 3933368"/>
              <a:gd name="connsiteX2" fmla="*/ 5075375 w 6432311"/>
              <a:gd name="connsiteY2" fmla="*/ 3611618 h 3933368"/>
              <a:gd name="connsiteX3" fmla="*/ 159282 w 6432311"/>
              <a:gd name="connsiteY3" fmla="*/ 2456586 h 3933368"/>
              <a:gd name="connsiteX0" fmla="*/ 159282 w 6599093"/>
              <a:gd name="connsiteY0" fmla="*/ 2456586 h 3932011"/>
              <a:gd name="connsiteX1" fmla="*/ 3275055 w 6599093"/>
              <a:gd name="connsiteY1" fmla="*/ 11419 h 3932011"/>
              <a:gd name="connsiteX2" fmla="*/ 5075375 w 6599093"/>
              <a:gd name="connsiteY2" fmla="*/ 3611618 h 3932011"/>
              <a:gd name="connsiteX3" fmla="*/ 159282 w 6599093"/>
              <a:gd name="connsiteY3" fmla="*/ 2456586 h 3932011"/>
              <a:gd name="connsiteX0" fmla="*/ 26590 w 6423987"/>
              <a:gd name="connsiteY0" fmla="*/ 2451701 h 4246435"/>
              <a:gd name="connsiteX1" fmla="*/ 3142363 w 6423987"/>
              <a:gd name="connsiteY1" fmla="*/ 6534 h 4246435"/>
              <a:gd name="connsiteX2" fmla="*/ 4875447 w 6423987"/>
              <a:gd name="connsiteY2" fmla="*/ 3942910 h 4246435"/>
              <a:gd name="connsiteX3" fmla="*/ 26590 w 6423987"/>
              <a:gd name="connsiteY3" fmla="*/ 2451701 h 4246435"/>
              <a:gd name="connsiteX0" fmla="*/ 96204 w 6493601"/>
              <a:gd name="connsiteY0" fmla="*/ 2456221 h 4250955"/>
              <a:gd name="connsiteX1" fmla="*/ 3211977 w 6493601"/>
              <a:gd name="connsiteY1" fmla="*/ 11054 h 4250955"/>
              <a:gd name="connsiteX2" fmla="*/ 4945061 w 6493601"/>
              <a:gd name="connsiteY2" fmla="*/ 3947430 h 4250955"/>
              <a:gd name="connsiteX3" fmla="*/ 96204 w 6493601"/>
              <a:gd name="connsiteY3" fmla="*/ 2456221 h 4250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93601" h="4250955">
                <a:moveTo>
                  <a:pt x="96204" y="2456221"/>
                </a:moveTo>
                <a:cubicBezTo>
                  <a:pt x="-515372" y="952994"/>
                  <a:pt x="1939438" y="-121529"/>
                  <a:pt x="3211977" y="11054"/>
                </a:cubicBezTo>
                <a:cubicBezTo>
                  <a:pt x="7012563" y="291555"/>
                  <a:pt x="7403564" y="5551062"/>
                  <a:pt x="4945061" y="3947430"/>
                </a:cubicBezTo>
                <a:cubicBezTo>
                  <a:pt x="2486558" y="2343798"/>
                  <a:pt x="707780" y="3959448"/>
                  <a:pt x="96204" y="2456221"/>
                </a:cubicBezTo>
                <a:close/>
              </a:path>
            </a:pathLst>
          </a:custGeom>
          <a:gradFill>
            <a:gsLst>
              <a:gs pos="58000">
                <a:srgbClr val="003595"/>
              </a:gs>
              <a:gs pos="0">
                <a:srgbClr val="54189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Oval 17">
            <a:extLst>
              <a:ext uri="{FF2B5EF4-FFF2-40B4-BE49-F238E27FC236}">
                <a16:creationId xmlns:a16="http://schemas.microsoft.com/office/drawing/2014/main" id="{DF56657E-5220-AEB3-0A76-4BB2195FDBA3}"/>
              </a:ext>
            </a:extLst>
          </p:cNvPr>
          <p:cNvSpPr/>
          <p:nvPr userDrawn="1"/>
        </p:nvSpPr>
        <p:spPr>
          <a:xfrm rot="4082932">
            <a:off x="6216027" y="3679687"/>
            <a:ext cx="2485000" cy="2654351"/>
          </a:xfrm>
          <a:custGeom>
            <a:avLst/>
            <a:gdLst>
              <a:gd name="connsiteX0" fmla="*/ 0 w 1850045"/>
              <a:gd name="connsiteY0" fmla="*/ 925023 h 1850045"/>
              <a:gd name="connsiteX1" fmla="*/ 925023 w 1850045"/>
              <a:gd name="connsiteY1" fmla="*/ 0 h 1850045"/>
              <a:gd name="connsiteX2" fmla="*/ 1850046 w 1850045"/>
              <a:gd name="connsiteY2" fmla="*/ 925023 h 1850045"/>
              <a:gd name="connsiteX3" fmla="*/ 925023 w 1850045"/>
              <a:gd name="connsiteY3" fmla="*/ 1850046 h 1850045"/>
              <a:gd name="connsiteX4" fmla="*/ 0 w 1850045"/>
              <a:gd name="connsiteY4" fmla="*/ 925023 h 1850045"/>
              <a:gd name="connsiteX0" fmla="*/ 5 w 1850051"/>
              <a:gd name="connsiteY0" fmla="*/ 985983 h 1911006"/>
              <a:gd name="connsiteX1" fmla="*/ 914868 w 1850051"/>
              <a:gd name="connsiteY1" fmla="*/ 0 h 1911006"/>
              <a:gd name="connsiteX2" fmla="*/ 1850051 w 1850051"/>
              <a:gd name="connsiteY2" fmla="*/ 985983 h 1911006"/>
              <a:gd name="connsiteX3" fmla="*/ 925028 w 1850051"/>
              <a:gd name="connsiteY3" fmla="*/ 1911006 h 1911006"/>
              <a:gd name="connsiteX4" fmla="*/ 5 w 1850051"/>
              <a:gd name="connsiteY4" fmla="*/ 985983 h 1911006"/>
              <a:gd name="connsiteX0" fmla="*/ 4 w 1789090"/>
              <a:gd name="connsiteY0" fmla="*/ 996147 h 1911013"/>
              <a:gd name="connsiteX1" fmla="*/ 853907 w 1789090"/>
              <a:gd name="connsiteY1" fmla="*/ 4 h 1911013"/>
              <a:gd name="connsiteX2" fmla="*/ 1789090 w 1789090"/>
              <a:gd name="connsiteY2" fmla="*/ 985987 h 1911013"/>
              <a:gd name="connsiteX3" fmla="*/ 864067 w 1789090"/>
              <a:gd name="connsiteY3" fmla="*/ 1911010 h 1911013"/>
              <a:gd name="connsiteX4" fmla="*/ 4 w 1789090"/>
              <a:gd name="connsiteY4" fmla="*/ 996147 h 191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9090" h="1911013">
                <a:moveTo>
                  <a:pt x="4" y="996147"/>
                </a:moveTo>
                <a:cubicBezTo>
                  <a:pt x="-1689" y="677646"/>
                  <a:pt x="555726" y="1697"/>
                  <a:pt x="853907" y="4"/>
                </a:cubicBezTo>
                <a:cubicBezTo>
                  <a:pt x="1152088" y="-1689"/>
                  <a:pt x="1789090" y="475111"/>
                  <a:pt x="1789090" y="985987"/>
                </a:cubicBezTo>
                <a:cubicBezTo>
                  <a:pt x="1789090" y="1496863"/>
                  <a:pt x="1162248" y="1909317"/>
                  <a:pt x="864067" y="1911010"/>
                </a:cubicBezTo>
                <a:cubicBezTo>
                  <a:pt x="565886" y="1912703"/>
                  <a:pt x="1697" y="1314648"/>
                  <a:pt x="4" y="996147"/>
                </a:cubicBezTo>
                <a:close/>
              </a:path>
            </a:pathLst>
          </a:custGeom>
          <a:noFill/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3778872B-E0D9-886F-4C62-41F0F10485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60284" y="0"/>
            <a:ext cx="5631717" cy="6857999"/>
          </a:xfrm>
          <a:custGeom>
            <a:avLst/>
            <a:gdLst>
              <a:gd name="connsiteX0" fmla="*/ 2590010 w 5631717"/>
              <a:gd name="connsiteY0" fmla="*/ 0 h 6857999"/>
              <a:gd name="connsiteX1" fmla="*/ 5631717 w 5631717"/>
              <a:gd name="connsiteY1" fmla="*/ 1212 h 6857999"/>
              <a:gd name="connsiteX2" fmla="*/ 5631717 w 5631717"/>
              <a:gd name="connsiteY2" fmla="*/ 6857999 h 6857999"/>
              <a:gd name="connsiteX3" fmla="*/ 0 w 5631717"/>
              <a:gd name="connsiteY3" fmla="*/ 6857999 h 6857999"/>
              <a:gd name="connsiteX4" fmla="*/ 39901 w 5631717"/>
              <a:gd name="connsiteY4" fmla="*/ 6763081 h 6857999"/>
              <a:gd name="connsiteX5" fmla="*/ 544454 w 5631717"/>
              <a:gd name="connsiteY5" fmla="*/ 5946557 h 6857999"/>
              <a:gd name="connsiteX6" fmla="*/ 672811 w 5631717"/>
              <a:gd name="connsiteY6" fmla="*/ 5765676 h 6857999"/>
              <a:gd name="connsiteX7" fmla="*/ 731342 w 5631717"/>
              <a:gd name="connsiteY7" fmla="*/ 5660755 h 6857999"/>
              <a:gd name="connsiteX8" fmla="*/ 833454 w 5631717"/>
              <a:gd name="connsiteY8" fmla="*/ 5521626 h 6857999"/>
              <a:gd name="connsiteX9" fmla="*/ 961393 w 5631717"/>
              <a:gd name="connsiteY9" fmla="*/ 5303328 h 6857999"/>
              <a:gd name="connsiteX10" fmla="*/ 1325644 w 5631717"/>
              <a:gd name="connsiteY10" fmla="*/ 4367182 h 6857999"/>
              <a:gd name="connsiteX11" fmla="*/ 1426358 w 5631717"/>
              <a:gd name="connsiteY11" fmla="*/ 3454426 h 6857999"/>
              <a:gd name="connsiteX12" fmla="*/ 1430402 w 5631717"/>
              <a:gd name="connsiteY12" fmla="*/ 3239987 h 6857999"/>
              <a:gd name="connsiteX13" fmla="*/ 1436946 w 5631717"/>
              <a:gd name="connsiteY13" fmla="*/ 3000917 h 6857999"/>
              <a:gd name="connsiteX14" fmla="*/ 2324003 w 5631717"/>
              <a:gd name="connsiteY14" fmla="*/ 456577 h 6857999"/>
              <a:gd name="connsiteX15" fmla="*/ 2565264 w 5631717"/>
              <a:gd name="connsiteY15" fmla="*/ 6604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31717" h="6857999">
                <a:moveTo>
                  <a:pt x="2590010" y="0"/>
                </a:moveTo>
                <a:lnTo>
                  <a:pt x="5631717" y="1212"/>
                </a:lnTo>
                <a:lnTo>
                  <a:pt x="5631717" y="6857999"/>
                </a:lnTo>
                <a:lnTo>
                  <a:pt x="0" y="6857999"/>
                </a:lnTo>
                <a:lnTo>
                  <a:pt x="39901" y="6763081"/>
                </a:lnTo>
                <a:cubicBezTo>
                  <a:pt x="162360" y="6499491"/>
                  <a:pt x="325518" y="6226512"/>
                  <a:pt x="544454" y="5946557"/>
                </a:cubicBezTo>
                <a:cubicBezTo>
                  <a:pt x="593106" y="5884344"/>
                  <a:pt x="635790" y="5824037"/>
                  <a:pt x="672811" y="5765676"/>
                </a:cubicBezTo>
                <a:lnTo>
                  <a:pt x="731342" y="5660755"/>
                </a:lnTo>
                <a:lnTo>
                  <a:pt x="833454" y="5521626"/>
                </a:lnTo>
                <a:cubicBezTo>
                  <a:pt x="882143" y="5448034"/>
                  <a:pt x="925029" y="5375010"/>
                  <a:pt x="961393" y="5303328"/>
                </a:cubicBezTo>
                <a:cubicBezTo>
                  <a:pt x="1133490" y="4988076"/>
                  <a:pt x="1248150" y="4675332"/>
                  <a:pt x="1325644" y="4367182"/>
                </a:cubicBezTo>
                <a:cubicBezTo>
                  <a:pt x="1403138" y="4059031"/>
                  <a:pt x="1421842" y="3824521"/>
                  <a:pt x="1426358" y="3454426"/>
                </a:cubicBezTo>
                <a:cubicBezTo>
                  <a:pt x="1427706" y="3382946"/>
                  <a:pt x="1423738" y="3433060"/>
                  <a:pt x="1430402" y="3239987"/>
                </a:cubicBezTo>
                <a:cubicBezTo>
                  <a:pt x="1436128" y="3079235"/>
                  <a:pt x="1431220" y="3071796"/>
                  <a:pt x="1436946" y="3000917"/>
                </a:cubicBezTo>
                <a:cubicBezTo>
                  <a:pt x="1482898" y="2290469"/>
                  <a:pt x="1545563" y="1451969"/>
                  <a:pt x="2324003" y="456577"/>
                </a:cubicBezTo>
                <a:cubicBezTo>
                  <a:pt x="2433469" y="316599"/>
                  <a:pt x="2512714" y="186267"/>
                  <a:pt x="2565264" y="6604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6A0D53E-8DD0-B163-9F83-6488106E01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4672" y="2295144"/>
            <a:ext cx="4928616" cy="2651760"/>
          </a:xfrm>
        </p:spPr>
        <p:txBody>
          <a:bodyPr>
            <a:noAutofit/>
          </a:bodyPr>
          <a:lstStyle>
            <a:lvl1pPr>
              <a:spcBef>
                <a:spcPts val="100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99D0813-600F-026E-C23C-CFCA1290A19C}"/>
              </a:ext>
            </a:extLst>
          </p:cNvPr>
          <p:cNvGrpSpPr/>
          <p:nvPr userDrawn="1"/>
        </p:nvGrpSpPr>
        <p:grpSpPr>
          <a:xfrm>
            <a:off x="-257175" y="5326343"/>
            <a:ext cx="13344525" cy="2744324"/>
            <a:chOff x="-257175" y="5326343"/>
            <a:chExt cx="13344525" cy="27443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93F99B2-7916-7B52-E7B1-EB6710CCE4A6}"/>
                </a:ext>
              </a:extLst>
            </p:cNvPr>
            <p:cNvSpPr/>
            <p:nvPr userDrawn="1"/>
          </p:nvSpPr>
          <p:spPr>
            <a:xfrm>
              <a:off x="-257175" y="6167765"/>
              <a:ext cx="13344525" cy="690235"/>
            </a:xfrm>
            <a:prstGeom prst="rect">
              <a:avLst/>
            </a:prstGeom>
            <a:gradFill>
              <a:gsLst>
                <a:gs pos="0">
                  <a:srgbClr val="00283C"/>
                </a:gs>
                <a:gs pos="73000">
                  <a:srgbClr val="541896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25272C1-B899-AA98-B7DD-CF2E03F0E9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653762" y="6196341"/>
              <a:ext cx="1907838" cy="635946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2625D26-B39C-8FBA-1618-51EB1FD2B2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alphaModFix amt="3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3228398" y="5326343"/>
              <a:ext cx="3243292" cy="27443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351659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>
            <a:extLst>
              <a:ext uri="{FF2B5EF4-FFF2-40B4-BE49-F238E27FC236}">
                <a16:creationId xmlns:a16="http://schemas.microsoft.com/office/drawing/2014/main" id="{4948AD8B-5274-4120-F9E3-6C163EB9FE01}"/>
              </a:ext>
            </a:extLst>
          </p:cNvPr>
          <p:cNvSpPr/>
          <p:nvPr userDrawn="1"/>
        </p:nvSpPr>
        <p:spPr>
          <a:xfrm>
            <a:off x="-610296" y="-4733370"/>
            <a:ext cx="12228227" cy="12228227"/>
          </a:xfrm>
          <a:prstGeom prst="ellipse">
            <a:avLst/>
          </a:prstGeom>
          <a:gradFill>
            <a:gsLst>
              <a:gs pos="100000">
                <a:srgbClr val="051D6D"/>
              </a:gs>
              <a:gs pos="37000">
                <a:srgbClr val="541896"/>
              </a:gs>
            </a:gsLst>
            <a:lin ang="2700000" scaled="1"/>
          </a:gradFill>
          <a:ln w="1016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14">
            <a:extLst>
              <a:ext uri="{FF2B5EF4-FFF2-40B4-BE49-F238E27FC236}">
                <a16:creationId xmlns:a16="http://schemas.microsoft.com/office/drawing/2014/main" id="{C421E886-23EE-F6F6-419F-854074ACF844}"/>
              </a:ext>
            </a:extLst>
          </p:cNvPr>
          <p:cNvSpPr/>
          <p:nvPr userDrawn="1"/>
        </p:nvSpPr>
        <p:spPr>
          <a:xfrm rot="16200000">
            <a:off x="481511" y="-2910633"/>
            <a:ext cx="10044616" cy="9178838"/>
          </a:xfrm>
          <a:custGeom>
            <a:avLst/>
            <a:gdLst>
              <a:gd name="connsiteX0" fmla="*/ 1234735 w 2354071"/>
              <a:gd name="connsiteY0" fmla="*/ 614 h 2273886"/>
              <a:gd name="connsiteX1" fmla="*/ 2282741 w 2354071"/>
              <a:gd name="connsiteY1" fmla="*/ 333960 h 2273886"/>
              <a:gd name="connsiteX2" fmla="*/ 1552501 w 2354071"/>
              <a:gd name="connsiteY2" fmla="*/ 2246018 h 2273886"/>
              <a:gd name="connsiteX3" fmla="*/ 73179 w 2354071"/>
              <a:gd name="connsiteY3" fmla="*/ 789465 h 2273886"/>
              <a:gd name="connsiteX4" fmla="*/ 1234735 w 2354071"/>
              <a:gd name="connsiteY4" fmla="*/ 614 h 2273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4071" h="2273886">
                <a:moveTo>
                  <a:pt x="1234735" y="614"/>
                </a:moveTo>
                <a:cubicBezTo>
                  <a:pt x="1706563" y="13081"/>
                  <a:pt x="2159465" y="212581"/>
                  <a:pt x="2282741" y="333960"/>
                </a:cubicBezTo>
                <a:cubicBezTo>
                  <a:pt x="2529295" y="576719"/>
                  <a:pt x="2100380" y="2110538"/>
                  <a:pt x="1552501" y="2246018"/>
                </a:cubicBezTo>
                <a:cubicBezTo>
                  <a:pt x="1004623" y="2381498"/>
                  <a:pt x="-324776" y="2042968"/>
                  <a:pt x="73179" y="789465"/>
                </a:cubicBezTo>
                <a:cubicBezTo>
                  <a:pt x="272156" y="162713"/>
                  <a:pt x="762908" y="-11852"/>
                  <a:pt x="1234735" y="614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051D6D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18BC3D-3493-89F4-9FDC-7C5F1C93D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0" y="1856232"/>
            <a:ext cx="7626096" cy="3136392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defRPr sz="6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C6ED92C-F581-58A0-A69A-ECEED1CAFB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06240" y="5010912"/>
            <a:ext cx="3776472" cy="466344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14B0568A-52A9-D3B6-8353-E255CA106A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71016" y="640080"/>
            <a:ext cx="731520" cy="317296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“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31C009BC-A885-8FBD-5A6F-3ECD72A5A8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721888" y="4046140"/>
            <a:ext cx="731520" cy="317296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0">
                <a:solidFill>
                  <a:srgbClr val="051D6D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”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21A6CDC2-CC5E-2AAA-1E24-EC7BAB6C93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3228398" y="5326343"/>
            <a:ext cx="3243292" cy="2744324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A39019E-C4CE-651E-75B5-9B1D3F3DA56D}"/>
              </a:ext>
            </a:extLst>
          </p:cNvPr>
          <p:cNvGrpSpPr/>
          <p:nvPr userDrawn="1"/>
        </p:nvGrpSpPr>
        <p:grpSpPr>
          <a:xfrm>
            <a:off x="-394874" y="5344027"/>
            <a:ext cx="13344525" cy="2744324"/>
            <a:chOff x="-257175" y="5326343"/>
            <a:chExt cx="13344525" cy="274432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96FF63E-CC74-B307-5419-C6BBAEDB4746}"/>
                </a:ext>
              </a:extLst>
            </p:cNvPr>
            <p:cNvSpPr/>
            <p:nvPr userDrawn="1"/>
          </p:nvSpPr>
          <p:spPr>
            <a:xfrm>
              <a:off x="-257175" y="6167765"/>
              <a:ext cx="13344525" cy="690235"/>
            </a:xfrm>
            <a:prstGeom prst="rect">
              <a:avLst/>
            </a:prstGeom>
            <a:gradFill>
              <a:gsLst>
                <a:gs pos="0">
                  <a:srgbClr val="00283C"/>
                </a:gs>
                <a:gs pos="73000">
                  <a:srgbClr val="541896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3EA23D4-E11B-832A-40BD-14BDCD9E4C7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alphaModFix amt="3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3228398" y="5326343"/>
              <a:ext cx="3243292" cy="2744324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9A6292FC-A8DB-81AD-E50C-E0F0635A264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1108" y="6214024"/>
            <a:ext cx="2108752" cy="70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301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1140E-18C4-7CA4-FB54-99FF93059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</p:spPr>
        <p:txBody>
          <a:bodyPr anchor="b">
            <a:noAutofit/>
          </a:bodyPr>
          <a:lstStyle>
            <a:lvl1pPr algn="ctr">
              <a:lnSpc>
                <a:spcPct val="170000"/>
              </a:lnSpc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ADC6C63-11C9-0266-F010-C443878431A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06780" y="1837944"/>
            <a:ext cx="10378440" cy="3904488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7D8EA5-4CDD-DBB5-3965-B7918965E631}"/>
              </a:ext>
            </a:extLst>
          </p:cNvPr>
          <p:cNvGrpSpPr/>
          <p:nvPr userDrawn="1"/>
        </p:nvGrpSpPr>
        <p:grpSpPr>
          <a:xfrm>
            <a:off x="-394874" y="5344027"/>
            <a:ext cx="13344525" cy="2744324"/>
            <a:chOff x="-257175" y="5326343"/>
            <a:chExt cx="13344525" cy="274432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4574716-8A2C-6164-501A-1FDF3B40A6A7}"/>
                </a:ext>
              </a:extLst>
            </p:cNvPr>
            <p:cNvSpPr/>
            <p:nvPr userDrawn="1"/>
          </p:nvSpPr>
          <p:spPr>
            <a:xfrm>
              <a:off x="-257175" y="6167765"/>
              <a:ext cx="13344525" cy="690235"/>
            </a:xfrm>
            <a:prstGeom prst="rect">
              <a:avLst/>
            </a:prstGeom>
            <a:gradFill>
              <a:gsLst>
                <a:gs pos="0">
                  <a:srgbClr val="00283C"/>
                </a:gs>
                <a:gs pos="73000">
                  <a:srgbClr val="541896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4DF6D7C-8623-89B2-7943-B071FC6F61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alphaModFix amt="3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3228398" y="5326343"/>
              <a:ext cx="3243292" cy="2744324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6F243E-57EF-40D4-36F3-2FACCDEEECD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1108" y="6214024"/>
            <a:ext cx="2108752" cy="70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5247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3274A4B1-8B4D-AD8C-A527-4D590BB6C44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47364" y="2763552"/>
            <a:ext cx="1378059" cy="1205624"/>
          </a:xfrm>
          <a:custGeom>
            <a:avLst/>
            <a:gdLst>
              <a:gd name="connsiteX0" fmla="*/ 781068 w 1378059"/>
              <a:gd name="connsiteY0" fmla="*/ 194 h 1205624"/>
              <a:gd name="connsiteX1" fmla="*/ 836547 w 1378059"/>
              <a:gd name="connsiteY1" fmla="*/ 9202 h 1205624"/>
              <a:gd name="connsiteX2" fmla="*/ 1189933 w 1378059"/>
              <a:gd name="connsiteY2" fmla="*/ 946102 h 1205624"/>
              <a:gd name="connsiteX3" fmla="*/ 12192 w 1378059"/>
              <a:gd name="connsiteY3" fmla="*/ 824743 h 1205624"/>
              <a:gd name="connsiteX4" fmla="*/ 781068 w 1378059"/>
              <a:gd name="connsiteY4" fmla="*/ 194 h 120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8059" h="1205624">
                <a:moveTo>
                  <a:pt x="781068" y="194"/>
                </a:moveTo>
                <a:cubicBezTo>
                  <a:pt x="800887" y="945"/>
                  <a:pt x="819475" y="3886"/>
                  <a:pt x="836547" y="9202"/>
                </a:cubicBezTo>
                <a:cubicBezTo>
                  <a:pt x="1109701" y="94257"/>
                  <a:pt x="1670965" y="498604"/>
                  <a:pt x="1189933" y="946102"/>
                </a:cubicBezTo>
                <a:cubicBezTo>
                  <a:pt x="708900" y="1393599"/>
                  <a:pt x="122014" y="1202490"/>
                  <a:pt x="12192" y="824743"/>
                </a:cubicBezTo>
                <a:cubicBezTo>
                  <a:pt x="-90767" y="470605"/>
                  <a:pt x="483776" y="-11064"/>
                  <a:pt x="781068" y="194"/>
                </a:cubicBezTo>
                <a:close/>
              </a:path>
            </a:pathLst>
          </a:custGeom>
          <a:solidFill>
            <a:srgbClr val="051D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marL="0" indent="0">
              <a:buNone/>
              <a:defRPr lang="en-US" sz="1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1810C904-F55B-7A7C-CFEE-F892A0E01D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32749" y="2785436"/>
            <a:ext cx="1155478" cy="1201673"/>
          </a:xfrm>
          <a:custGeom>
            <a:avLst/>
            <a:gdLst>
              <a:gd name="connsiteX0" fmla="*/ 600837 w 1155478"/>
              <a:gd name="connsiteY0" fmla="*/ 0 h 1201673"/>
              <a:gd name="connsiteX1" fmla="*/ 1155478 w 1155478"/>
              <a:gd name="connsiteY1" fmla="*/ 600837 h 1201673"/>
              <a:gd name="connsiteX2" fmla="*/ 600837 w 1155478"/>
              <a:gd name="connsiteY2" fmla="*/ 1201673 h 1201673"/>
              <a:gd name="connsiteX3" fmla="*/ 0 w 1155478"/>
              <a:gd name="connsiteY3" fmla="*/ 600837 h 1201673"/>
              <a:gd name="connsiteX4" fmla="*/ 600837 w 1155478"/>
              <a:gd name="connsiteY4" fmla="*/ 0 h 1201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478" h="1201673">
                <a:moveTo>
                  <a:pt x="600837" y="0"/>
                </a:moveTo>
                <a:cubicBezTo>
                  <a:pt x="793417" y="0"/>
                  <a:pt x="1155478" y="269004"/>
                  <a:pt x="1155478" y="600837"/>
                </a:cubicBezTo>
                <a:cubicBezTo>
                  <a:pt x="1155478" y="932669"/>
                  <a:pt x="793417" y="1201673"/>
                  <a:pt x="600837" y="1201673"/>
                </a:cubicBezTo>
                <a:cubicBezTo>
                  <a:pt x="408257" y="1201673"/>
                  <a:pt x="0" y="1018460"/>
                  <a:pt x="0" y="600837"/>
                </a:cubicBezTo>
                <a:cubicBezTo>
                  <a:pt x="0" y="183213"/>
                  <a:pt x="408257" y="0"/>
                  <a:pt x="600837" y="0"/>
                </a:cubicBezTo>
                <a:close/>
              </a:path>
            </a:pathLst>
          </a:custGeom>
          <a:solidFill>
            <a:srgbClr val="5418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marL="0" indent="0">
              <a:buNone/>
              <a:defRPr lang="en-US" sz="1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C77AEB22-020B-F6CE-3C50-669489A38A5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69106" y="2816136"/>
            <a:ext cx="1264120" cy="1117296"/>
          </a:xfrm>
          <a:custGeom>
            <a:avLst/>
            <a:gdLst>
              <a:gd name="connsiteX0" fmla="*/ 671182 w 1264120"/>
              <a:gd name="connsiteY0" fmla="*/ 0 h 1117296"/>
              <a:gd name="connsiteX1" fmla="*/ 1264120 w 1264120"/>
              <a:gd name="connsiteY1" fmla="*/ 568924 h 1117296"/>
              <a:gd name="connsiteX2" fmla="*/ 677694 w 1264120"/>
              <a:gd name="connsiteY2" fmla="*/ 1117296 h 1117296"/>
              <a:gd name="connsiteX3" fmla="*/ 92 w 1264120"/>
              <a:gd name="connsiteY3" fmla="*/ 568924 h 1117296"/>
              <a:gd name="connsiteX4" fmla="*/ 671182 w 1264120"/>
              <a:gd name="connsiteY4" fmla="*/ 0 h 1117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4120" h="1117296">
                <a:moveTo>
                  <a:pt x="671182" y="0"/>
                </a:moveTo>
                <a:cubicBezTo>
                  <a:pt x="881853" y="0"/>
                  <a:pt x="1264120" y="224448"/>
                  <a:pt x="1264120" y="568924"/>
                </a:cubicBezTo>
                <a:cubicBezTo>
                  <a:pt x="1264120" y="913401"/>
                  <a:pt x="888365" y="1117296"/>
                  <a:pt x="677694" y="1117296"/>
                </a:cubicBezTo>
                <a:cubicBezTo>
                  <a:pt x="467023" y="1117296"/>
                  <a:pt x="7690" y="953812"/>
                  <a:pt x="92" y="568924"/>
                </a:cubicBezTo>
                <a:cubicBezTo>
                  <a:pt x="-7505" y="184036"/>
                  <a:pt x="460510" y="0"/>
                  <a:pt x="671182" y="0"/>
                </a:cubicBezTo>
                <a:close/>
              </a:path>
            </a:pathLst>
          </a:custGeom>
          <a:solidFill>
            <a:srgbClr val="F655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marL="0" indent="0">
              <a:buNone/>
              <a:defRPr lang="en-US" sz="1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6979DC04-0C71-6F6E-AA4F-673445ADB60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74430" y="2763985"/>
            <a:ext cx="1335899" cy="1190088"/>
          </a:xfrm>
          <a:custGeom>
            <a:avLst/>
            <a:gdLst>
              <a:gd name="connsiteX0" fmla="*/ 759607 w 1335899"/>
              <a:gd name="connsiteY0" fmla="*/ 125 h 1190088"/>
              <a:gd name="connsiteX1" fmla="*/ 811981 w 1335899"/>
              <a:gd name="connsiteY1" fmla="*/ 6414 h 1190088"/>
              <a:gd name="connsiteX2" fmla="*/ 1221546 w 1335899"/>
              <a:gd name="connsiteY2" fmla="*/ 1070466 h 1190088"/>
              <a:gd name="connsiteX3" fmla="*/ 5239 w 1335899"/>
              <a:gd name="connsiteY3" fmla="*/ 784696 h 1190088"/>
              <a:gd name="connsiteX4" fmla="*/ 759607 w 1335899"/>
              <a:gd name="connsiteY4" fmla="*/ 125 h 1190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5899" h="1190088">
                <a:moveTo>
                  <a:pt x="759607" y="125"/>
                </a:moveTo>
                <a:cubicBezTo>
                  <a:pt x="778295" y="-541"/>
                  <a:pt x="795838" y="1453"/>
                  <a:pt x="811981" y="6414"/>
                </a:cubicBezTo>
                <a:cubicBezTo>
                  <a:pt x="1070265" y="85795"/>
                  <a:pt x="1557898" y="740548"/>
                  <a:pt x="1221546" y="1070466"/>
                </a:cubicBezTo>
                <a:cubicBezTo>
                  <a:pt x="885194" y="1400384"/>
                  <a:pt x="73500" y="962038"/>
                  <a:pt x="5239" y="784696"/>
                </a:cubicBezTo>
                <a:cubicBezTo>
                  <a:pt x="-58755" y="618438"/>
                  <a:pt x="479282" y="10109"/>
                  <a:pt x="759607" y="125"/>
                </a:cubicBez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marL="0" indent="0">
              <a:buNone/>
              <a:defRPr lang="en-US" sz="1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8650B4E8-3C98-7144-C340-C6D24AF00DB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788770" y="2748704"/>
            <a:ext cx="1301909" cy="1218817"/>
          </a:xfrm>
          <a:custGeom>
            <a:avLst/>
            <a:gdLst>
              <a:gd name="connsiteX0" fmla="*/ 621383 w 1301909"/>
              <a:gd name="connsiteY0" fmla="*/ 3 h 1218817"/>
              <a:gd name="connsiteX1" fmla="*/ 1301909 w 1301909"/>
              <a:gd name="connsiteY1" fmla="*/ 628849 h 1218817"/>
              <a:gd name="connsiteX2" fmla="*/ 628776 w 1301909"/>
              <a:gd name="connsiteY2" fmla="*/ 1218815 h 1218817"/>
              <a:gd name="connsiteX3" fmla="*/ 3 w 1301909"/>
              <a:gd name="connsiteY3" fmla="*/ 635329 h 1218817"/>
              <a:gd name="connsiteX4" fmla="*/ 621383 w 1301909"/>
              <a:gd name="connsiteY4" fmla="*/ 3 h 1218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1909" h="1218817">
                <a:moveTo>
                  <a:pt x="621383" y="3"/>
                </a:moveTo>
                <a:cubicBezTo>
                  <a:pt x="838367" y="-1077"/>
                  <a:pt x="1301909" y="303019"/>
                  <a:pt x="1301909" y="628849"/>
                </a:cubicBezTo>
                <a:cubicBezTo>
                  <a:pt x="1301909" y="954678"/>
                  <a:pt x="845760" y="1217736"/>
                  <a:pt x="628776" y="1218815"/>
                </a:cubicBezTo>
                <a:cubicBezTo>
                  <a:pt x="411791" y="1219895"/>
                  <a:pt x="1235" y="838464"/>
                  <a:pt x="3" y="635329"/>
                </a:cubicBezTo>
                <a:cubicBezTo>
                  <a:pt x="-1229" y="432193"/>
                  <a:pt x="404398" y="1082"/>
                  <a:pt x="621383" y="3"/>
                </a:cubicBezTo>
                <a:close/>
              </a:path>
            </a:pathLst>
          </a:custGeom>
          <a:solidFill>
            <a:srgbClr val="0054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marL="0" indent="0">
              <a:buNone/>
              <a:defRPr lang="en-US" sz="1100" dirty="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2F7D74-558F-4816-9367-4004FFA2B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 algn="ctr">
              <a:defRPr b="1" i="0"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7" name="Text Placeholder 39">
            <a:extLst>
              <a:ext uri="{FF2B5EF4-FFF2-40B4-BE49-F238E27FC236}">
                <a16:creationId xmlns:a16="http://schemas.microsoft.com/office/drawing/2014/main" id="{3E65F5D0-1347-F2CA-1AC1-6D1A53EC52C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63551" y="4123944"/>
            <a:ext cx="1371600" cy="36576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 i="0"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39">
            <a:extLst>
              <a:ext uri="{FF2B5EF4-FFF2-40B4-BE49-F238E27FC236}">
                <a16:creationId xmlns:a16="http://schemas.microsoft.com/office/drawing/2014/main" id="{BE68704E-A8DC-AC90-F667-6FEE13C3E65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060973" y="4498848"/>
            <a:ext cx="1362456" cy="954107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0">
                <a:solidFill>
                  <a:schemeClr val="tx2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39">
            <a:extLst>
              <a:ext uri="{FF2B5EF4-FFF2-40B4-BE49-F238E27FC236}">
                <a16:creationId xmlns:a16="http://schemas.microsoft.com/office/drawing/2014/main" id="{3F5AC1ED-89A8-B725-6256-728470F9EAE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218688" y="4123944"/>
            <a:ext cx="1371600" cy="36576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 i="0"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39">
            <a:extLst>
              <a:ext uri="{FF2B5EF4-FFF2-40B4-BE49-F238E27FC236}">
                <a16:creationId xmlns:a16="http://schemas.microsoft.com/office/drawing/2014/main" id="{F3CCCAA1-05AF-631C-A3C9-6624A1EC81D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218688" y="4498848"/>
            <a:ext cx="1362456" cy="954107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0">
                <a:solidFill>
                  <a:schemeClr val="tx2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39">
            <a:extLst>
              <a:ext uri="{FF2B5EF4-FFF2-40B4-BE49-F238E27FC236}">
                <a16:creationId xmlns:a16="http://schemas.microsoft.com/office/drawing/2014/main" id="{0863D880-3EE8-64D4-08CB-DB860ED6AAB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404104" y="4123944"/>
            <a:ext cx="1371600" cy="36576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 i="0"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39">
            <a:extLst>
              <a:ext uri="{FF2B5EF4-FFF2-40B4-BE49-F238E27FC236}">
                <a16:creationId xmlns:a16="http://schemas.microsoft.com/office/drawing/2014/main" id="{8C74E023-D18E-6039-1DE0-9A2BB63F429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04104" y="4498848"/>
            <a:ext cx="1362456" cy="954107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0">
                <a:solidFill>
                  <a:schemeClr val="tx2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39">
            <a:extLst>
              <a:ext uri="{FF2B5EF4-FFF2-40B4-BE49-F238E27FC236}">
                <a16:creationId xmlns:a16="http://schemas.microsoft.com/office/drawing/2014/main" id="{7299E6A2-D3C9-DE9A-B1C7-F97C864DDFD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552944" y="4123944"/>
            <a:ext cx="1371600" cy="36576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 i="0"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Text Placeholder 39">
            <a:extLst>
              <a:ext uri="{FF2B5EF4-FFF2-40B4-BE49-F238E27FC236}">
                <a16:creationId xmlns:a16="http://schemas.microsoft.com/office/drawing/2014/main" id="{AD547EE1-5C3B-2287-B9E3-9F0376DF306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552944" y="4498848"/>
            <a:ext cx="1362456" cy="954107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0">
                <a:solidFill>
                  <a:schemeClr val="tx2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39">
            <a:extLst>
              <a:ext uri="{FF2B5EF4-FFF2-40B4-BE49-F238E27FC236}">
                <a16:creationId xmlns:a16="http://schemas.microsoft.com/office/drawing/2014/main" id="{4B62DCAF-9B73-498E-0829-9496E739183A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756648" y="4123944"/>
            <a:ext cx="1371600" cy="36576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 i="0"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39">
            <a:extLst>
              <a:ext uri="{FF2B5EF4-FFF2-40B4-BE49-F238E27FC236}">
                <a16:creationId xmlns:a16="http://schemas.microsoft.com/office/drawing/2014/main" id="{B6877860-2940-382D-E00F-3B733A253F8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756648" y="4498848"/>
            <a:ext cx="1362456" cy="954107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0">
                <a:solidFill>
                  <a:schemeClr val="tx2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A238256-237D-24D6-5A38-E198DB1EB604}"/>
              </a:ext>
            </a:extLst>
          </p:cNvPr>
          <p:cNvCxnSpPr>
            <a:cxnSpLocks/>
          </p:cNvCxnSpPr>
          <p:nvPr userDrawn="1"/>
        </p:nvCxnSpPr>
        <p:spPr>
          <a:xfrm flipV="1">
            <a:off x="1041276" y="2393352"/>
            <a:ext cx="712573" cy="12939"/>
          </a:xfrm>
          <a:prstGeom prst="line">
            <a:avLst/>
          </a:prstGeom>
          <a:ln w="38100">
            <a:solidFill>
              <a:srgbClr val="051D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58A92CDD-5053-BFA6-FEE3-50FFA7D6EE81}"/>
              </a:ext>
            </a:extLst>
          </p:cNvPr>
          <p:cNvCxnSpPr>
            <a:cxnSpLocks/>
          </p:cNvCxnSpPr>
          <p:nvPr userDrawn="1"/>
        </p:nvCxnSpPr>
        <p:spPr>
          <a:xfrm>
            <a:off x="1753849" y="2393352"/>
            <a:ext cx="2170451" cy="0"/>
          </a:xfrm>
          <a:prstGeom prst="line">
            <a:avLst/>
          </a:prstGeom>
          <a:ln w="38100">
            <a:solidFill>
              <a:srgbClr val="5418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AC28C8B-11F4-0BED-1FE8-E10E4DD3030A}"/>
              </a:ext>
            </a:extLst>
          </p:cNvPr>
          <p:cNvCxnSpPr>
            <a:cxnSpLocks/>
          </p:cNvCxnSpPr>
          <p:nvPr userDrawn="1"/>
        </p:nvCxnSpPr>
        <p:spPr>
          <a:xfrm>
            <a:off x="3924300" y="2391883"/>
            <a:ext cx="2171700" cy="0"/>
          </a:xfrm>
          <a:prstGeom prst="line">
            <a:avLst/>
          </a:prstGeom>
          <a:ln w="38100">
            <a:solidFill>
              <a:srgbClr val="F655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EF058929-9E17-5F0C-C475-EBB62C0D1468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391883"/>
            <a:ext cx="2161515" cy="14408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17667C6C-7D88-4368-2395-8414D68B5C3B}"/>
              </a:ext>
            </a:extLst>
          </p:cNvPr>
          <p:cNvCxnSpPr>
            <a:cxnSpLocks/>
          </p:cNvCxnSpPr>
          <p:nvPr userDrawn="1"/>
        </p:nvCxnSpPr>
        <p:spPr>
          <a:xfrm>
            <a:off x="8257515" y="2402544"/>
            <a:ext cx="2189197" cy="0"/>
          </a:xfrm>
          <a:prstGeom prst="line">
            <a:avLst/>
          </a:prstGeom>
          <a:ln w="38100">
            <a:solidFill>
              <a:srgbClr val="0054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D9354D76-073A-C99D-A74A-389343736C7D}"/>
              </a:ext>
            </a:extLst>
          </p:cNvPr>
          <p:cNvCxnSpPr>
            <a:cxnSpLocks/>
          </p:cNvCxnSpPr>
          <p:nvPr userDrawn="1"/>
        </p:nvCxnSpPr>
        <p:spPr>
          <a:xfrm>
            <a:off x="10446712" y="2398796"/>
            <a:ext cx="668533" cy="0"/>
          </a:xfrm>
          <a:prstGeom prst="line">
            <a:avLst/>
          </a:prstGeom>
          <a:ln w="38100">
            <a:solidFill>
              <a:srgbClr val="051D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 Placeholder 88">
            <a:extLst>
              <a:ext uri="{FF2B5EF4-FFF2-40B4-BE49-F238E27FC236}">
                <a16:creationId xmlns:a16="http://schemas.microsoft.com/office/drawing/2014/main" id="{F16DF89E-D658-4FD6-396D-5BDB8D50DCF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630551" y="2287828"/>
            <a:ext cx="209396" cy="209396"/>
          </a:xfrm>
          <a:custGeom>
            <a:avLst/>
            <a:gdLst>
              <a:gd name="connsiteX0" fmla="*/ 104698 w 209396"/>
              <a:gd name="connsiteY0" fmla="*/ 0 h 209396"/>
              <a:gd name="connsiteX1" fmla="*/ 209396 w 209396"/>
              <a:gd name="connsiteY1" fmla="*/ 104698 h 209396"/>
              <a:gd name="connsiteX2" fmla="*/ 104698 w 209396"/>
              <a:gd name="connsiteY2" fmla="*/ 209396 h 209396"/>
              <a:gd name="connsiteX3" fmla="*/ 0 w 209396"/>
              <a:gd name="connsiteY3" fmla="*/ 104698 h 209396"/>
              <a:gd name="connsiteX4" fmla="*/ 104698 w 209396"/>
              <a:gd name="connsiteY4" fmla="*/ 0 h 209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96" h="209396">
                <a:moveTo>
                  <a:pt x="104698" y="0"/>
                </a:moveTo>
                <a:cubicBezTo>
                  <a:pt x="162521" y="0"/>
                  <a:pt x="209396" y="46875"/>
                  <a:pt x="209396" y="104698"/>
                </a:cubicBezTo>
                <a:cubicBezTo>
                  <a:pt x="209396" y="162521"/>
                  <a:pt x="162521" y="209396"/>
                  <a:pt x="104698" y="209396"/>
                </a:cubicBezTo>
                <a:cubicBezTo>
                  <a:pt x="46875" y="209396"/>
                  <a:pt x="0" y="162521"/>
                  <a:pt x="0" y="104698"/>
                </a:cubicBezTo>
                <a:cubicBezTo>
                  <a:pt x="0" y="46875"/>
                  <a:pt x="46875" y="0"/>
                  <a:pt x="104698" y="0"/>
                </a:cubicBezTo>
                <a:close/>
              </a:path>
            </a:pathLst>
          </a:custGeom>
          <a:solidFill>
            <a:srgbClr val="002E45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8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88" name="Text Placeholder 87">
            <a:extLst>
              <a:ext uri="{FF2B5EF4-FFF2-40B4-BE49-F238E27FC236}">
                <a16:creationId xmlns:a16="http://schemas.microsoft.com/office/drawing/2014/main" id="{B15E5DF8-5D98-0B9D-2EA1-44D9BB4CDAD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805163" y="2292868"/>
            <a:ext cx="209396" cy="209396"/>
          </a:xfrm>
          <a:custGeom>
            <a:avLst/>
            <a:gdLst>
              <a:gd name="connsiteX0" fmla="*/ 104698 w 209396"/>
              <a:gd name="connsiteY0" fmla="*/ 0 h 209396"/>
              <a:gd name="connsiteX1" fmla="*/ 209396 w 209396"/>
              <a:gd name="connsiteY1" fmla="*/ 104698 h 209396"/>
              <a:gd name="connsiteX2" fmla="*/ 104698 w 209396"/>
              <a:gd name="connsiteY2" fmla="*/ 209396 h 209396"/>
              <a:gd name="connsiteX3" fmla="*/ 0 w 209396"/>
              <a:gd name="connsiteY3" fmla="*/ 104698 h 209396"/>
              <a:gd name="connsiteX4" fmla="*/ 104698 w 209396"/>
              <a:gd name="connsiteY4" fmla="*/ 0 h 209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96" h="209396">
                <a:moveTo>
                  <a:pt x="104698" y="0"/>
                </a:moveTo>
                <a:cubicBezTo>
                  <a:pt x="162521" y="0"/>
                  <a:pt x="209396" y="46875"/>
                  <a:pt x="209396" y="104698"/>
                </a:cubicBezTo>
                <a:cubicBezTo>
                  <a:pt x="209396" y="162521"/>
                  <a:pt x="162521" y="209396"/>
                  <a:pt x="104698" y="209396"/>
                </a:cubicBezTo>
                <a:cubicBezTo>
                  <a:pt x="46875" y="209396"/>
                  <a:pt x="0" y="162521"/>
                  <a:pt x="0" y="104698"/>
                </a:cubicBezTo>
                <a:cubicBezTo>
                  <a:pt x="0" y="46875"/>
                  <a:pt x="46875" y="0"/>
                  <a:pt x="104698" y="0"/>
                </a:cubicBezTo>
                <a:close/>
              </a:path>
            </a:pathLst>
          </a:custGeom>
          <a:solidFill>
            <a:srgbClr val="541896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8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87" name="Text Placeholder 86">
            <a:extLst>
              <a:ext uri="{FF2B5EF4-FFF2-40B4-BE49-F238E27FC236}">
                <a16:creationId xmlns:a16="http://schemas.microsoft.com/office/drawing/2014/main" id="{143A506F-C19F-441F-4497-D86E9AB332F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984012" y="2288841"/>
            <a:ext cx="209396" cy="209396"/>
          </a:xfrm>
          <a:custGeom>
            <a:avLst/>
            <a:gdLst>
              <a:gd name="connsiteX0" fmla="*/ 104698 w 209396"/>
              <a:gd name="connsiteY0" fmla="*/ 0 h 209396"/>
              <a:gd name="connsiteX1" fmla="*/ 209396 w 209396"/>
              <a:gd name="connsiteY1" fmla="*/ 104698 h 209396"/>
              <a:gd name="connsiteX2" fmla="*/ 104698 w 209396"/>
              <a:gd name="connsiteY2" fmla="*/ 209396 h 209396"/>
              <a:gd name="connsiteX3" fmla="*/ 0 w 209396"/>
              <a:gd name="connsiteY3" fmla="*/ 104698 h 209396"/>
              <a:gd name="connsiteX4" fmla="*/ 104698 w 209396"/>
              <a:gd name="connsiteY4" fmla="*/ 0 h 209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96" h="209396">
                <a:moveTo>
                  <a:pt x="104698" y="0"/>
                </a:moveTo>
                <a:cubicBezTo>
                  <a:pt x="162521" y="0"/>
                  <a:pt x="209396" y="46875"/>
                  <a:pt x="209396" y="104698"/>
                </a:cubicBezTo>
                <a:cubicBezTo>
                  <a:pt x="209396" y="162521"/>
                  <a:pt x="162521" y="209396"/>
                  <a:pt x="104698" y="209396"/>
                </a:cubicBezTo>
                <a:cubicBezTo>
                  <a:pt x="46875" y="209396"/>
                  <a:pt x="0" y="162521"/>
                  <a:pt x="0" y="104698"/>
                </a:cubicBezTo>
                <a:cubicBezTo>
                  <a:pt x="0" y="46875"/>
                  <a:pt x="46875" y="0"/>
                  <a:pt x="104698" y="0"/>
                </a:cubicBezTo>
                <a:close/>
              </a:path>
            </a:pathLst>
          </a:custGeom>
          <a:solidFill>
            <a:srgbClr val="F655A0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8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44F32027-9269-C3DC-33AC-A69C99A8A0C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127690" y="2297879"/>
            <a:ext cx="209396" cy="209396"/>
          </a:xfrm>
          <a:custGeom>
            <a:avLst/>
            <a:gdLst>
              <a:gd name="connsiteX0" fmla="*/ 104698 w 209396"/>
              <a:gd name="connsiteY0" fmla="*/ 0 h 209396"/>
              <a:gd name="connsiteX1" fmla="*/ 209396 w 209396"/>
              <a:gd name="connsiteY1" fmla="*/ 104698 h 209396"/>
              <a:gd name="connsiteX2" fmla="*/ 104698 w 209396"/>
              <a:gd name="connsiteY2" fmla="*/ 209396 h 209396"/>
              <a:gd name="connsiteX3" fmla="*/ 0 w 209396"/>
              <a:gd name="connsiteY3" fmla="*/ 104698 h 209396"/>
              <a:gd name="connsiteX4" fmla="*/ 104698 w 209396"/>
              <a:gd name="connsiteY4" fmla="*/ 0 h 209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96" h="209396">
                <a:moveTo>
                  <a:pt x="104698" y="0"/>
                </a:moveTo>
                <a:cubicBezTo>
                  <a:pt x="162521" y="0"/>
                  <a:pt x="209396" y="46875"/>
                  <a:pt x="209396" y="104698"/>
                </a:cubicBezTo>
                <a:cubicBezTo>
                  <a:pt x="209396" y="162521"/>
                  <a:pt x="162521" y="209396"/>
                  <a:pt x="104698" y="209396"/>
                </a:cubicBezTo>
                <a:cubicBezTo>
                  <a:pt x="46875" y="209396"/>
                  <a:pt x="0" y="162521"/>
                  <a:pt x="0" y="104698"/>
                </a:cubicBezTo>
                <a:cubicBezTo>
                  <a:pt x="0" y="46875"/>
                  <a:pt x="46875" y="0"/>
                  <a:pt x="104698" y="0"/>
                </a:cubicBezTo>
                <a:close/>
              </a:path>
            </a:pathLst>
          </a:custGeom>
          <a:solidFill>
            <a:srgbClr val="FF6600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8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85" name="Text Placeholder 84">
            <a:extLst>
              <a:ext uri="{FF2B5EF4-FFF2-40B4-BE49-F238E27FC236}">
                <a16:creationId xmlns:a16="http://schemas.microsoft.com/office/drawing/2014/main" id="{F3D9D69A-000C-EF97-2383-3A915A07BB2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0342014" y="2290384"/>
            <a:ext cx="209396" cy="209396"/>
          </a:xfrm>
          <a:custGeom>
            <a:avLst/>
            <a:gdLst>
              <a:gd name="connsiteX0" fmla="*/ 104698 w 209396"/>
              <a:gd name="connsiteY0" fmla="*/ 0 h 209396"/>
              <a:gd name="connsiteX1" fmla="*/ 209396 w 209396"/>
              <a:gd name="connsiteY1" fmla="*/ 104698 h 209396"/>
              <a:gd name="connsiteX2" fmla="*/ 104698 w 209396"/>
              <a:gd name="connsiteY2" fmla="*/ 209396 h 209396"/>
              <a:gd name="connsiteX3" fmla="*/ 0 w 209396"/>
              <a:gd name="connsiteY3" fmla="*/ 104698 h 209396"/>
              <a:gd name="connsiteX4" fmla="*/ 104698 w 209396"/>
              <a:gd name="connsiteY4" fmla="*/ 0 h 209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96" h="209396">
                <a:moveTo>
                  <a:pt x="104698" y="0"/>
                </a:moveTo>
                <a:cubicBezTo>
                  <a:pt x="162521" y="0"/>
                  <a:pt x="209396" y="46875"/>
                  <a:pt x="209396" y="104698"/>
                </a:cubicBezTo>
                <a:cubicBezTo>
                  <a:pt x="209396" y="162521"/>
                  <a:pt x="162521" y="209396"/>
                  <a:pt x="104698" y="209396"/>
                </a:cubicBezTo>
                <a:cubicBezTo>
                  <a:pt x="46875" y="209396"/>
                  <a:pt x="0" y="162521"/>
                  <a:pt x="0" y="104698"/>
                </a:cubicBezTo>
                <a:cubicBezTo>
                  <a:pt x="0" y="46875"/>
                  <a:pt x="46875" y="0"/>
                  <a:pt x="104698" y="0"/>
                </a:cubicBezTo>
                <a:close/>
              </a:path>
            </a:pathLst>
          </a:custGeom>
          <a:solidFill>
            <a:srgbClr val="00549E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8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CA9825-45BE-4148-6459-F449E2D427A4}"/>
              </a:ext>
            </a:extLst>
          </p:cNvPr>
          <p:cNvSpPr txBox="1"/>
          <p:nvPr/>
        </p:nvSpPr>
        <p:spPr>
          <a:xfrm>
            <a:off x="2507492" y="6301420"/>
            <a:ext cx="2050222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600" b="1" i="0">
                <a:solidFill>
                  <a:schemeClr val="bg1"/>
                </a:solidFill>
                <a:latin typeface="Barlow Condensed ExtraBold" pitchFamily="2" charset="77"/>
              </a:rPr>
              <a:t>CONNECT</a:t>
            </a:r>
            <a:r>
              <a:rPr lang="en-US" sz="1600" b="0" i="0">
                <a:solidFill>
                  <a:schemeClr val="bg1"/>
                </a:solidFill>
                <a:latin typeface="Barlow Condensed" pitchFamily="2" charset="77"/>
              </a:rPr>
              <a:t> TODAY.</a:t>
            </a:r>
          </a:p>
          <a:p>
            <a:pPr>
              <a:lnSpc>
                <a:spcPct val="80000"/>
              </a:lnSpc>
            </a:pPr>
            <a:r>
              <a:rPr lang="en-US" sz="1600" b="1" i="0">
                <a:solidFill>
                  <a:schemeClr val="bg1"/>
                </a:solidFill>
                <a:latin typeface="Barlow Condensed ExtraBold" pitchFamily="2" charset="77"/>
              </a:rPr>
              <a:t>TRANSFORM</a:t>
            </a:r>
            <a:r>
              <a:rPr lang="en-US" sz="1600" b="0" i="0">
                <a:solidFill>
                  <a:schemeClr val="bg1"/>
                </a:solidFill>
                <a:latin typeface="Barlow Condensed" pitchFamily="2" charset="77"/>
              </a:rPr>
              <a:t> TOMORROW.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9134074-BFED-4F14-5C93-CE7C41B4D842}"/>
              </a:ext>
            </a:extLst>
          </p:cNvPr>
          <p:cNvGrpSpPr/>
          <p:nvPr userDrawn="1"/>
        </p:nvGrpSpPr>
        <p:grpSpPr>
          <a:xfrm>
            <a:off x="-394874" y="5344027"/>
            <a:ext cx="13344525" cy="2744324"/>
            <a:chOff x="-257175" y="5326343"/>
            <a:chExt cx="13344525" cy="274432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F02F4C2-2202-2F26-C648-4B9F178A155D}"/>
                </a:ext>
              </a:extLst>
            </p:cNvPr>
            <p:cNvSpPr/>
            <p:nvPr userDrawn="1"/>
          </p:nvSpPr>
          <p:spPr>
            <a:xfrm>
              <a:off x="-257175" y="6167765"/>
              <a:ext cx="13344525" cy="690235"/>
            </a:xfrm>
            <a:prstGeom prst="rect">
              <a:avLst/>
            </a:prstGeom>
            <a:gradFill>
              <a:gsLst>
                <a:gs pos="0">
                  <a:srgbClr val="00283C"/>
                </a:gs>
                <a:gs pos="73000">
                  <a:srgbClr val="541896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C5D29C1-3540-5650-C36A-923E6B382B0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alphaModFix amt="3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3228398" y="5326343"/>
              <a:ext cx="3243292" cy="2744324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DAD6B2BA-B5DD-61DC-0723-0AEBC977ABF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1108" y="6214024"/>
            <a:ext cx="2108752" cy="70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4718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5B64416-8A49-6E46-BB33-2F2110AF7A58}"/>
              </a:ext>
            </a:extLst>
          </p:cNvPr>
          <p:cNvSpPr/>
          <p:nvPr userDrawn="1"/>
        </p:nvSpPr>
        <p:spPr>
          <a:xfrm>
            <a:off x="1789369" y="210606"/>
            <a:ext cx="4014822" cy="2831433"/>
          </a:xfrm>
          <a:custGeom>
            <a:avLst/>
            <a:gdLst>
              <a:gd name="connsiteX0" fmla="*/ 2158295 w 4014822"/>
              <a:gd name="connsiteY0" fmla="*/ 28 h 2831433"/>
              <a:gd name="connsiteX1" fmla="*/ 3821927 w 4014822"/>
              <a:gd name="connsiteY1" fmla="*/ 451707 h 2831433"/>
              <a:gd name="connsiteX2" fmla="*/ 2116392 w 4014822"/>
              <a:gd name="connsiteY2" fmla="*/ 2831372 h 2831433"/>
              <a:gd name="connsiteX3" fmla="*/ 94181 w 4014822"/>
              <a:gd name="connsiteY3" fmla="*/ 648689 h 2831433"/>
              <a:gd name="connsiteX4" fmla="*/ 2158295 w 4014822"/>
              <a:gd name="connsiteY4" fmla="*/ 28 h 2831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4822" h="2831433">
                <a:moveTo>
                  <a:pt x="2158295" y="28"/>
                </a:moveTo>
                <a:cubicBezTo>
                  <a:pt x="2835060" y="2310"/>
                  <a:pt x="3491267" y="145999"/>
                  <a:pt x="3821927" y="451707"/>
                </a:cubicBezTo>
                <a:cubicBezTo>
                  <a:pt x="4577720" y="1150467"/>
                  <a:pt x="2923612" y="2843173"/>
                  <a:pt x="2116392" y="2831372"/>
                </a:cubicBezTo>
                <a:cubicBezTo>
                  <a:pt x="1309172" y="2819570"/>
                  <a:pt x="-421159" y="1396727"/>
                  <a:pt x="94181" y="648689"/>
                </a:cubicBezTo>
                <a:cubicBezTo>
                  <a:pt x="384060" y="227917"/>
                  <a:pt x="1288169" y="-2905"/>
                  <a:pt x="2158295" y="28"/>
                </a:cubicBezTo>
                <a:close/>
              </a:path>
            </a:pathLst>
          </a:custGeom>
          <a:noFill/>
          <a:ln w="38100">
            <a:solidFill>
              <a:srgbClr val="5418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701AB8A-21AD-B0F6-6FF0-D9EAE5D057D2}"/>
              </a:ext>
            </a:extLst>
          </p:cNvPr>
          <p:cNvSpPr/>
          <p:nvPr userDrawn="1"/>
        </p:nvSpPr>
        <p:spPr>
          <a:xfrm>
            <a:off x="3317065" y="327525"/>
            <a:ext cx="4310951" cy="2435326"/>
          </a:xfrm>
          <a:custGeom>
            <a:avLst/>
            <a:gdLst>
              <a:gd name="connsiteX0" fmla="*/ 495174 w 4310951"/>
              <a:gd name="connsiteY0" fmla="*/ 362 h 2435326"/>
              <a:gd name="connsiteX1" fmla="*/ 920158 w 4310951"/>
              <a:gd name="connsiteY1" fmla="*/ 105891 h 2435326"/>
              <a:gd name="connsiteX2" fmla="*/ 4180406 w 4310951"/>
              <a:gd name="connsiteY2" fmla="*/ 480943 h 2435326"/>
              <a:gd name="connsiteX3" fmla="*/ 2495563 w 4310951"/>
              <a:gd name="connsiteY3" fmla="*/ 2419118 h 2435326"/>
              <a:gd name="connsiteX4" fmla="*/ 495174 w 4310951"/>
              <a:gd name="connsiteY4" fmla="*/ 362 h 2435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10951" h="2435326">
                <a:moveTo>
                  <a:pt x="495174" y="362"/>
                </a:moveTo>
                <a:cubicBezTo>
                  <a:pt x="614244" y="4112"/>
                  <a:pt x="755611" y="37187"/>
                  <a:pt x="920158" y="105891"/>
                </a:cubicBezTo>
                <a:cubicBezTo>
                  <a:pt x="2675326" y="838735"/>
                  <a:pt x="3610717" y="-408443"/>
                  <a:pt x="4180406" y="480943"/>
                </a:cubicBezTo>
                <a:cubicBezTo>
                  <a:pt x="4750095" y="1370329"/>
                  <a:pt x="3320003" y="2351857"/>
                  <a:pt x="2495563" y="2419118"/>
                </a:cubicBezTo>
                <a:cubicBezTo>
                  <a:pt x="276728" y="2668175"/>
                  <a:pt x="-655832" y="-35888"/>
                  <a:pt x="495174" y="362"/>
                </a:cubicBezTo>
                <a:close/>
              </a:path>
            </a:pathLst>
          </a:custGeom>
          <a:gradFill>
            <a:gsLst>
              <a:gs pos="58000">
                <a:srgbClr val="003595"/>
              </a:gs>
              <a:gs pos="0">
                <a:srgbClr val="252B67"/>
              </a:gs>
              <a:gs pos="100000">
                <a:srgbClr val="F655A0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8287F595-3431-850B-1A46-68302973CCA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12192001" cy="2655151"/>
          </a:xfrm>
          <a:custGeom>
            <a:avLst/>
            <a:gdLst>
              <a:gd name="connsiteX0" fmla="*/ 0 w 12192001"/>
              <a:gd name="connsiteY0" fmla="*/ 0 h 2655151"/>
              <a:gd name="connsiteX1" fmla="*/ 3 w 12192001"/>
              <a:gd name="connsiteY1" fmla="*/ 0 h 2655151"/>
              <a:gd name="connsiteX2" fmla="*/ 3 w 12192001"/>
              <a:gd name="connsiteY2" fmla="*/ 684 h 2655151"/>
              <a:gd name="connsiteX3" fmla="*/ 12192001 w 12192001"/>
              <a:gd name="connsiteY3" fmla="*/ 684 h 2655151"/>
              <a:gd name="connsiteX4" fmla="*/ 12192001 w 12192001"/>
              <a:gd name="connsiteY4" fmla="*/ 2407911 h 2655151"/>
              <a:gd name="connsiteX5" fmla="*/ 12191530 w 12192001"/>
              <a:gd name="connsiteY5" fmla="*/ 2407919 h 2655151"/>
              <a:gd name="connsiteX6" fmla="*/ 11594288 w 12192001"/>
              <a:gd name="connsiteY6" fmla="*/ 2482798 h 2655151"/>
              <a:gd name="connsiteX7" fmla="*/ 8040907 w 12192001"/>
              <a:gd name="connsiteY7" fmla="*/ 2486905 h 2655151"/>
              <a:gd name="connsiteX8" fmla="*/ 7786272 w 12192001"/>
              <a:gd name="connsiteY8" fmla="*/ 2448495 h 2655151"/>
              <a:gd name="connsiteX9" fmla="*/ 7777580 w 12192001"/>
              <a:gd name="connsiteY9" fmla="*/ 2445658 h 2655151"/>
              <a:gd name="connsiteX10" fmla="*/ 6489657 w 12192001"/>
              <a:gd name="connsiteY10" fmla="*/ 2249648 h 2655151"/>
              <a:gd name="connsiteX11" fmla="*/ 5190288 w 12192001"/>
              <a:gd name="connsiteY11" fmla="*/ 2280694 h 2655151"/>
              <a:gd name="connsiteX12" fmla="*/ 4860723 w 12192001"/>
              <a:gd name="connsiteY12" fmla="*/ 2317751 h 2655151"/>
              <a:gd name="connsiteX13" fmla="*/ 4637970 w 12192001"/>
              <a:gd name="connsiteY13" fmla="*/ 2355635 h 2655151"/>
              <a:gd name="connsiteX14" fmla="*/ 4481399 w 12192001"/>
              <a:gd name="connsiteY14" fmla="*/ 2371393 h 2655151"/>
              <a:gd name="connsiteX15" fmla="*/ 4194516 w 12192001"/>
              <a:gd name="connsiteY15" fmla="*/ 2417596 h 2655151"/>
              <a:gd name="connsiteX16" fmla="*/ 49281 w 12192001"/>
              <a:gd name="connsiteY16" fmla="*/ 2332426 h 2655151"/>
              <a:gd name="connsiteX17" fmla="*/ 0 w 12192001"/>
              <a:gd name="connsiteY17" fmla="*/ 2327645 h 26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2192001" h="2655151">
                <a:moveTo>
                  <a:pt x="0" y="0"/>
                </a:moveTo>
                <a:lnTo>
                  <a:pt x="3" y="0"/>
                </a:lnTo>
                <a:lnTo>
                  <a:pt x="3" y="684"/>
                </a:lnTo>
                <a:lnTo>
                  <a:pt x="12192001" y="684"/>
                </a:lnTo>
                <a:lnTo>
                  <a:pt x="12192001" y="2407911"/>
                </a:lnTo>
                <a:lnTo>
                  <a:pt x="12191530" y="2407919"/>
                </a:lnTo>
                <a:cubicBezTo>
                  <a:pt x="12021090" y="2415907"/>
                  <a:pt x="11822558" y="2440015"/>
                  <a:pt x="11594288" y="2482798"/>
                </a:cubicBezTo>
                <a:cubicBezTo>
                  <a:pt x="9971023" y="2787039"/>
                  <a:pt x="8884607" y="2623170"/>
                  <a:pt x="8040907" y="2486905"/>
                </a:cubicBezTo>
                <a:lnTo>
                  <a:pt x="7786272" y="2448495"/>
                </a:lnTo>
                <a:lnTo>
                  <a:pt x="7777580" y="2445658"/>
                </a:lnTo>
                <a:cubicBezTo>
                  <a:pt x="7400112" y="2345342"/>
                  <a:pt x="6970600" y="2275839"/>
                  <a:pt x="6489657" y="2249648"/>
                </a:cubicBezTo>
                <a:cubicBezTo>
                  <a:pt x="6091638" y="2227973"/>
                  <a:pt x="5658398" y="2235960"/>
                  <a:pt x="5190288" y="2280694"/>
                </a:cubicBezTo>
                <a:cubicBezTo>
                  <a:pt x="5085558" y="2288947"/>
                  <a:pt x="4975260" y="2301404"/>
                  <a:pt x="4860723" y="2317751"/>
                </a:cubicBezTo>
                <a:lnTo>
                  <a:pt x="4637970" y="2355635"/>
                </a:lnTo>
                <a:lnTo>
                  <a:pt x="4481399" y="2371393"/>
                </a:lnTo>
                <a:cubicBezTo>
                  <a:pt x="4391550" y="2383254"/>
                  <a:pt x="4295971" y="2398581"/>
                  <a:pt x="4194516" y="2417596"/>
                </a:cubicBezTo>
                <a:cubicBezTo>
                  <a:pt x="2165435" y="2797896"/>
                  <a:pt x="975184" y="2446774"/>
                  <a:pt x="49281" y="2332426"/>
                </a:cubicBezTo>
                <a:lnTo>
                  <a:pt x="0" y="232764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1051560"/>
            <a:ext cx="8101584" cy="1325563"/>
          </a:xfrm>
        </p:spPr>
        <p:txBody>
          <a:bodyPr anchor="b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3DC3A9-D4E6-42CF-91A8-F267C7C66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5528" y="3364992"/>
            <a:ext cx="4736592" cy="466344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5528" y="3877056"/>
            <a:ext cx="4736592" cy="1901952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00C9C6-BD61-4D2C-9146-FB785BAE4F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92824" y="3364992"/>
            <a:ext cx="4736592" cy="466344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E342EE-68BB-484D-98C3-48A7847549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92824" y="3877056"/>
            <a:ext cx="4736592" cy="1901952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6311703-D6CB-1F7D-F487-9491F45CB07A}"/>
              </a:ext>
            </a:extLst>
          </p:cNvPr>
          <p:cNvGrpSpPr/>
          <p:nvPr userDrawn="1"/>
        </p:nvGrpSpPr>
        <p:grpSpPr>
          <a:xfrm>
            <a:off x="-394874" y="5344027"/>
            <a:ext cx="13344525" cy="2744324"/>
            <a:chOff x="-257175" y="5326343"/>
            <a:chExt cx="13344525" cy="274432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DBD5AEF-573F-4CAE-FCD5-D611006FFC78}"/>
                </a:ext>
              </a:extLst>
            </p:cNvPr>
            <p:cNvSpPr/>
            <p:nvPr userDrawn="1"/>
          </p:nvSpPr>
          <p:spPr>
            <a:xfrm>
              <a:off x="-257175" y="6167765"/>
              <a:ext cx="13344525" cy="690235"/>
            </a:xfrm>
            <a:prstGeom prst="rect">
              <a:avLst/>
            </a:prstGeom>
            <a:gradFill>
              <a:gsLst>
                <a:gs pos="0">
                  <a:srgbClr val="00283C"/>
                </a:gs>
                <a:gs pos="73000">
                  <a:srgbClr val="541896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BAFA831-688A-3FC8-4892-A2D7F02B34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alphaModFix amt="3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3228398" y="5326343"/>
              <a:ext cx="3243292" cy="2744324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BDE6D2DE-1E7D-F52A-1849-38B2034F6CB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1108" y="6214024"/>
            <a:ext cx="2108752" cy="70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4600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>
            <a:extLst>
              <a:ext uri="{FF2B5EF4-FFF2-40B4-BE49-F238E27FC236}">
                <a16:creationId xmlns:a16="http://schemas.microsoft.com/office/drawing/2014/main" id="{E01A9BEC-6A20-DF86-6BB5-65BE43675013}"/>
              </a:ext>
            </a:extLst>
          </p:cNvPr>
          <p:cNvSpPr/>
          <p:nvPr userDrawn="1"/>
        </p:nvSpPr>
        <p:spPr>
          <a:xfrm>
            <a:off x="-7448029" y="-1468191"/>
            <a:ext cx="12228227" cy="12228227"/>
          </a:xfrm>
          <a:prstGeom prst="ellipse">
            <a:avLst/>
          </a:prstGeom>
          <a:gradFill>
            <a:gsLst>
              <a:gs pos="100000">
                <a:srgbClr val="F655A0"/>
              </a:gs>
              <a:gs pos="37000">
                <a:srgbClr val="541896"/>
              </a:gs>
            </a:gsLst>
            <a:lin ang="2700000" scaled="1"/>
          </a:gradFill>
          <a:ln w="101600">
            <a:gradFill>
              <a:gsLst>
                <a:gs pos="0">
                  <a:srgbClr val="541896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2867850-D1AA-8A6D-CD39-F16A271E27ED}"/>
              </a:ext>
            </a:extLst>
          </p:cNvPr>
          <p:cNvSpPr/>
          <p:nvPr userDrawn="1"/>
        </p:nvSpPr>
        <p:spPr>
          <a:xfrm rot="16200000">
            <a:off x="-6465140" y="-2394082"/>
            <a:ext cx="11933703" cy="10905098"/>
          </a:xfrm>
          <a:custGeom>
            <a:avLst/>
            <a:gdLst>
              <a:gd name="connsiteX0" fmla="*/ 1234735 w 2354071"/>
              <a:gd name="connsiteY0" fmla="*/ 614 h 2273886"/>
              <a:gd name="connsiteX1" fmla="*/ 2282741 w 2354071"/>
              <a:gd name="connsiteY1" fmla="*/ 333960 h 2273886"/>
              <a:gd name="connsiteX2" fmla="*/ 1552501 w 2354071"/>
              <a:gd name="connsiteY2" fmla="*/ 2246018 h 2273886"/>
              <a:gd name="connsiteX3" fmla="*/ 73179 w 2354071"/>
              <a:gd name="connsiteY3" fmla="*/ 789465 h 2273886"/>
              <a:gd name="connsiteX4" fmla="*/ 1234735 w 2354071"/>
              <a:gd name="connsiteY4" fmla="*/ 614 h 2273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4071" h="2273886">
                <a:moveTo>
                  <a:pt x="1234735" y="614"/>
                </a:moveTo>
                <a:cubicBezTo>
                  <a:pt x="1706563" y="13081"/>
                  <a:pt x="2159465" y="212581"/>
                  <a:pt x="2282741" y="333960"/>
                </a:cubicBezTo>
                <a:cubicBezTo>
                  <a:pt x="2529295" y="576719"/>
                  <a:pt x="2100380" y="2110538"/>
                  <a:pt x="1552501" y="2246018"/>
                </a:cubicBezTo>
                <a:cubicBezTo>
                  <a:pt x="1004623" y="2381498"/>
                  <a:pt x="-324776" y="2042968"/>
                  <a:pt x="73179" y="789465"/>
                </a:cubicBezTo>
                <a:cubicBezTo>
                  <a:pt x="272156" y="162713"/>
                  <a:pt x="762908" y="-11852"/>
                  <a:pt x="1234735" y="614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8F32524-0D73-D867-6ADC-A2B5ABFF29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-5466412" y="-1383092"/>
            <a:ext cx="12234059" cy="10351896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88F65CD5-C035-F5A7-D698-25B32B4FDA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40000"/>
          </a:blip>
          <a:stretch>
            <a:fillRect/>
          </a:stretch>
        </p:blipFill>
        <p:spPr>
          <a:xfrm>
            <a:off x="2827265" y="-976050"/>
            <a:ext cx="9214550" cy="78386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1928" y="1124712"/>
            <a:ext cx="5532120" cy="960120"/>
          </a:xfrm>
        </p:spPr>
        <p:txBody>
          <a:bodyPr anchor="b">
            <a:noAutofit/>
          </a:bodyPr>
          <a:lstStyle>
            <a:lvl1pPr>
              <a:lnSpc>
                <a:spcPct val="170000"/>
              </a:lnSpc>
              <a:defRPr sz="4800" b="1" i="0">
                <a:solidFill>
                  <a:srgbClr val="051D6D"/>
                </a:solidFill>
                <a:latin typeface="Barlow Condensed SemiBold" pitchFamily="2" charset="77"/>
              </a:defRPr>
            </a:lvl1pPr>
          </a:lstStyle>
          <a:p>
            <a:r>
              <a:rPr lang="en-US"/>
              <a:t>CLICK TO EDIT MASTER KEYNOTE: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6208" y="2286000"/>
            <a:ext cx="5532121" cy="3831328"/>
          </a:xfrm>
        </p:spPr>
        <p:txBody>
          <a:bodyPr>
            <a:noAutofit/>
          </a:bodyPr>
          <a:lstStyle>
            <a:lvl1pPr>
              <a:spcBef>
                <a:spcPts val="1000"/>
              </a:spcBef>
              <a:buClr>
                <a:schemeClr val="accent4"/>
              </a:buClr>
              <a:defRPr sz="2400"/>
            </a:lvl1pPr>
            <a:lvl2pPr>
              <a:buClr>
                <a:schemeClr val="accent4"/>
              </a:buClr>
              <a:defRPr sz="2000"/>
            </a:lvl2pPr>
            <a:lvl3pPr>
              <a:buClr>
                <a:schemeClr val="accent4"/>
              </a:buClr>
              <a:defRPr sz="1800"/>
            </a:lvl3pPr>
            <a:lvl4pPr>
              <a:buClr>
                <a:schemeClr val="accent4"/>
              </a:buClr>
              <a:defRPr sz="1600"/>
            </a:lvl4pPr>
            <a:lvl5pPr>
              <a:buClr>
                <a:schemeClr val="accent4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D254B4BD-F773-23A7-8749-ADF77306DF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42"/>
            <a:ext cx="4793500" cy="6064399"/>
          </a:xfrm>
          <a:custGeom>
            <a:avLst/>
            <a:gdLst>
              <a:gd name="connsiteX0" fmla="*/ 0 w 4824092"/>
              <a:gd name="connsiteY0" fmla="*/ 0 h 6858000"/>
              <a:gd name="connsiteX1" fmla="*/ 4803723 w 4824092"/>
              <a:gd name="connsiteY1" fmla="*/ 0 h 6858000"/>
              <a:gd name="connsiteX2" fmla="*/ 4809757 w 4824092"/>
              <a:gd name="connsiteY2" fmla="*/ 55240 h 6858000"/>
              <a:gd name="connsiteX3" fmla="*/ 4340558 w 4824092"/>
              <a:gd name="connsiteY3" fmla="*/ 2357355 h 6858000"/>
              <a:gd name="connsiteX4" fmla="*/ 4257693 w 4824092"/>
              <a:gd name="connsiteY4" fmla="*/ 2555609 h 6858000"/>
              <a:gd name="connsiteX5" fmla="*/ 4252750 w 4824092"/>
              <a:gd name="connsiteY5" fmla="*/ 2562419 h 6858000"/>
              <a:gd name="connsiteX6" fmla="*/ 3831222 w 4824092"/>
              <a:gd name="connsiteY6" fmla="*/ 3565223 h 6858000"/>
              <a:gd name="connsiteX7" fmla="*/ 3722847 w 4824092"/>
              <a:gd name="connsiteY7" fmla="*/ 4570758 h 6858000"/>
              <a:gd name="connsiteX8" fmla="*/ 3735780 w 4824092"/>
              <a:gd name="connsiteY8" fmla="*/ 4825008 h 6858000"/>
              <a:gd name="connsiteX9" fmla="*/ 3752253 w 4824092"/>
              <a:gd name="connsiteY9" fmla="*/ 4971340 h 6858000"/>
              <a:gd name="connsiteX10" fmla="*/ 3765887 w 4824092"/>
              <a:gd name="connsiteY10" fmla="*/ 5117348 h 6858000"/>
              <a:gd name="connsiteX11" fmla="*/ 3796459 w 4824092"/>
              <a:gd name="connsiteY11" fmla="*/ 5338295 h 6858000"/>
              <a:gd name="connsiteX12" fmla="*/ 3819568 w 4824092"/>
              <a:gd name="connsiteY12" fmla="*/ 6764086 h 6858000"/>
              <a:gd name="connsiteX13" fmla="*/ 3801837 w 4824092"/>
              <a:gd name="connsiteY13" fmla="*/ 6858000 h 6858000"/>
              <a:gd name="connsiteX14" fmla="*/ 0 w 4824092"/>
              <a:gd name="connsiteY14" fmla="*/ 6858000 h 6858000"/>
              <a:gd name="connsiteX0" fmla="*/ 0 w 4824092"/>
              <a:gd name="connsiteY0" fmla="*/ 0 h 6858000"/>
              <a:gd name="connsiteX1" fmla="*/ 4803723 w 4824092"/>
              <a:gd name="connsiteY1" fmla="*/ 0 h 6858000"/>
              <a:gd name="connsiteX2" fmla="*/ 4809757 w 4824092"/>
              <a:gd name="connsiteY2" fmla="*/ 55240 h 6858000"/>
              <a:gd name="connsiteX3" fmla="*/ 4340558 w 4824092"/>
              <a:gd name="connsiteY3" fmla="*/ 2357355 h 6858000"/>
              <a:gd name="connsiteX4" fmla="*/ 4257693 w 4824092"/>
              <a:gd name="connsiteY4" fmla="*/ 2555609 h 6858000"/>
              <a:gd name="connsiteX5" fmla="*/ 3951808 w 4824092"/>
              <a:gd name="connsiteY5" fmla="*/ 2877016 h 6858000"/>
              <a:gd name="connsiteX6" fmla="*/ 3831222 w 4824092"/>
              <a:gd name="connsiteY6" fmla="*/ 3565223 h 6858000"/>
              <a:gd name="connsiteX7" fmla="*/ 3722847 w 4824092"/>
              <a:gd name="connsiteY7" fmla="*/ 4570758 h 6858000"/>
              <a:gd name="connsiteX8" fmla="*/ 3735780 w 4824092"/>
              <a:gd name="connsiteY8" fmla="*/ 4825008 h 6858000"/>
              <a:gd name="connsiteX9" fmla="*/ 3752253 w 4824092"/>
              <a:gd name="connsiteY9" fmla="*/ 4971340 h 6858000"/>
              <a:gd name="connsiteX10" fmla="*/ 3765887 w 4824092"/>
              <a:gd name="connsiteY10" fmla="*/ 5117348 h 6858000"/>
              <a:gd name="connsiteX11" fmla="*/ 3796459 w 4824092"/>
              <a:gd name="connsiteY11" fmla="*/ 5338295 h 6858000"/>
              <a:gd name="connsiteX12" fmla="*/ 3819568 w 4824092"/>
              <a:gd name="connsiteY12" fmla="*/ 6764086 h 6858000"/>
              <a:gd name="connsiteX13" fmla="*/ 3801837 w 4824092"/>
              <a:gd name="connsiteY13" fmla="*/ 6858000 h 6858000"/>
              <a:gd name="connsiteX14" fmla="*/ 0 w 4824092"/>
              <a:gd name="connsiteY14" fmla="*/ 6858000 h 6858000"/>
              <a:gd name="connsiteX15" fmla="*/ 0 w 4824092"/>
              <a:gd name="connsiteY15" fmla="*/ 0 h 6858000"/>
              <a:gd name="connsiteX0" fmla="*/ 0 w 4824092"/>
              <a:gd name="connsiteY0" fmla="*/ 0 h 6858000"/>
              <a:gd name="connsiteX1" fmla="*/ 4803723 w 4824092"/>
              <a:gd name="connsiteY1" fmla="*/ 0 h 6858000"/>
              <a:gd name="connsiteX2" fmla="*/ 4809757 w 4824092"/>
              <a:gd name="connsiteY2" fmla="*/ 55240 h 6858000"/>
              <a:gd name="connsiteX3" fmla="*/ 4340558 w 4824092"/>
              <a:gd name="connsiteY3" fmla="*/ 2357355 h 6858000"/>
              <a:gd name="connsiteX4" fmla="*/ 4336070 w 4824092"/>
              <a:gd name="connsiteY4" fmla="*/ 2649301 h 6858000"/>
              <a:gd name="connsiteX5" fmla="*/ 3951808 w 4824092"/>
              <a:gd name="connsiteY5" fmla="*/ 2877016 h 6858000"/>
              <a:gd name="connsiteX6" fmla="*/ 3831222 w 4824092"/>
              <a:gd name="connsiteY6" fmla="*/ 3565223 h 6858000"/>
              <a:gd name="connsiteX7" fmla="*/ 3722847 w 4824092"/>
              <a:gd name="connsiteY7" fmla="*/ 4570758 h 6858000"/>
              <a:gd name="connsiteX8" fmla="*/ 3735780 w 4824092"/>
              <a:gd name="connsiteY8" fmla="*/ 4825008 h 6858000"/>
              <a:gd name="connsiteX9" fmla="*/ 3752253 w 4824092"/>
              <a:gd name="connsiteY9" fmla="*/ 4971340 h 6858000"/>
              <a:gd name="connsiteX10" fmla="*/ 3765887 w 4824092"/>
              <a:gd name="connsiteY10" fmla="*/ 5117348 h 6858000"/>
              <a:gd name="connsiteX11" fmla="*/ 3796459 w 4824092"/>
              <a:gd name="connsiteY11" fmla="*/ 5338295 h 6858000"/>
              <a:gd name="connsiteX12" fmla="*/ 3819568 w 4824092"/>
              <a:gd name="connsiteY12" fmla="*/ 6764086 h 6858000"/>
              <a:gd name="connsiteX13" fmla="*/ 3801837 w 4824092"/>
              <a:gd name="connsiteY13" fmla="*/ 6858000 h 6858000"/>
              <a:gd name="connsiteX14" fmla="*/ 0 w 4824092"/>
              <a:gd name="connsiteY14" fmla="*/ 6858000 h 6858000"/>
              <a:gd name="connsiteX15" fmla="*/ 0 w 4824092"/>
              <a:gd name="connsiteY15" fmla="*/ 0 h 6858000"/>
              <a:gd name="connsiteX0" fmla="*/ 0 w 4824092"/>
              <a:gd name="connsiteY0" fmla="*/ 0 h 6858000"/>
              <a:gd name="connsiteX1" fmla="*/ 4803723 w 4824092"/>
              <a:gd name="connsiteY1" fmla="*/ 0 h 6858000"/>
              <a:gd name="connsiteX2" fmla="*/ 4809757 w 4824092"/>
              <a:gd name="connsiteY2" fmla="*/ 55240 h 6858000"/>
              <a:gd name="connsiteX3" fmla="*/ 4340558 w 4824092"/>
              <a:gd name="connsiteY3" fmla="*/ 2357355 h 6858000"/>
              <a:gd name="connsiteX4" fmla="*/ 3951808 w 4824092"/>
              <a:gd name="connsiteY4" fmla="*/ 2877016 h 6858000"/>
              <a:gd name="connsiteX5" fmla="*/ 3831222 w 4824092"/>
              <a:gd name="connsiteY5" fmla="*/ 3565223 h 6858000"/>
              <a:gd name="connsiteX6" fmla="*/ 3722847 w 4824092"/>
              <a:gd name="connsiteY6" fmla="*/ 4570758 h 6858000"/>
              <a:gd name="connsiteX7" fmla="*/ 3735780 w 4824092"/>
              <a:gd name="connsiteY7" fmla="*/ 4825008 h 6858000"/>
              <a:gd name="connsiteX8" fmla="*/ 3752253 w 4824092"/>
              <a:gd name="connsiteY8" fmla="*/ 4971340 h 6858000"/>
              <a:gd name="connsiteX9" fmla="*/ 3765887 w 4824092"/>
              <a:gd name="connsiteY9" fmla="*/ 5117348 h 6858000"/>
              <a:gd name="connsiteX10" fmla="*/ 3796459 w 4824092"/>
              <a:gd name="connsiteY10" fmla="*/ 5338295 h 6858000"/>
              <a:gd name="connsiteX11" fmla="*/ 3819568 w 4824092"/>
              <a:gd name="connsiteY11" fmla="*/ 6764086 h 6858000"/>
              <a:gd name="connsiteX12" fmla="*/ 3801837 w 4824092"/>
              <a:gd name="connsiteY12" fmla="*/ 6858000 h 6858000"/>
              <a:gd name="connsiteX13" fmla="*/ 0 w 4824092"/>
              <a:gd name="connsiteY13" fmla="*/ 6858000 h 6858000"/>
              <a:gd name="connsiteX14" fmla="*/ 0 w 4824092"/>
              <a:gd name="connsiteY14" fmla="*/ 0 h 6858000"/>
              <a:gd name="connsiteX0" fmla="*/ 0 w 4809757"/>
              <a:gd name="connsiteY0" fmla="*/ 0 h 6858000"/>
              <a:gd name="connsiteX1" fmla="*/ 4803723 w 4809757"/>
              <a:gd name="connsiteY1" fmla="*/ 0 h 6858000"/>
              <a:gd name="connsiteX2" fmla="*/ 4809757 w 4809757"/>
              <a:gd name="connsiteY2" fmla="*/ 55240 h 6858000"/>
              <a:gd name="connsiteX3" fmla="*/ 3951808 w 4809757"/>
              <a:gd name="connsiteY3" fmla="*/ 2877016 h 6858000"/>
              <a:gd name="connsiteX4" fmla="*/ 3831222 w 4809757"/>
              <a:gd name="connsiteY4" fmla="*/ 3565223 h 6858000"/>
              <a:gd name="connsiteX5" fmla="*/ 3722847 w 4809757"/>
              <a:gd name="connsiteY5" fmla="*/ 4570758 h 6858000"/>
              <a:gd name="connsiteX6" fmla="*/ 3735780 w 4809757"/>
              <a:gd name="connsiteY6" fmla="*/ 4825008 h 6858000"/>
              <a:gd name="connsiteX7" fmla="*/ 3752253 w 4809757"/>
              <a:gd name="connsiteY7" fmla="*/ 4971340 h 6858000"/>
              <a:gd name="connsiteX8" fmla="*/ 3765887 w 4809757"/>
              <a:gd name="connsiteY8" fmla="*/ 5117348 h 6858000"/>
              <a:gd name="connsiteX9" fmla="*/ 3796459 w 4809757"/>
              <a:gd name="connsiteY9" fmla="*/ 5338295 h 6858000"/>
              <a:gd name="connsiteX10" fmla="*/ 3819568 w 4809757"/>
              <a:gd name="connsiteY10" fmla="*/ 6764086 h 6858000"/>
              <a:gd name="connsiteX11" fmla="*/ 3801837 w 4809757"/>
              <a:gd name="connsiteY11" fmla="*/ 6858000 h 6858000"/>
              <a:gd name="connsiteX12" fmla="*/ 0 w 4809757"/>
              <a:gd name="connsiteY12" fmla="*/ 6858000 h 6858000"/>
              <a:gd name="connsiteX13" fmla="*/ 0 w 4809757"/>
              <a:gd name="connsiteY13" fmla="*/ 0 h 6858000"/>
              <a:gd name="connsiteX0" fmla="*/ 0 w 4809757"/>
              <a:gd name="connsiteY0" fmla="*/ 0 h 6858000"/>
              <a:gd name="connsiteX1" fmla="*/ 4803723 w 4809757"/>
              <a:gd name="connsiteY1" fmla="*/ 0 h 6858000"/>
              <a:gd name="connsiteX2" fmla="*/ 4809757 w 4809757"/>
              <a:gd name="connsiteY2" fmla="*/ 55240 h 6858000"/>
              <a:gd name="connsiteX3" fmla="*/ 4674619 w 4809757"/>
              <a:gd name="connsiteY3" fmla="*/ 3148231 h 6858000"/>
              <a:gd name="connsiteX4" fmla="*/ 3831222 w 4809757"/>
              <a:gd name="connsiteY4" fmla="*/ 3565223 h 6858000"/>
              <a:gd name="connsiteX5" fmla="*/ 3722847 w 4809757"/>
              <a:gd name="connsiteY5" fmla="*/ 4570758 h 6858000"/>
              <a:gd name="connsiteX6" fmla="*/ 3735780 w 4809757"/>
              <a:gd name="connsiteY6" fmla="*/ 4825008 h 6858000"/>
              <a:gd name="connsiteX7" fmla="*/ 3752253 w 4809757"/>
              <a:gd name="connsiteY7" fmla="*/ 4971340 h 6858000"/>
              <a:gd name="connsiteX8" fmla="*/ 3765887 w 4809757"/>
              <a:gd name="connsiteY8" fmla="*/ 5117348 h 6858000"/>
              <a:gd name="connsiteX9" fmla="*/ 3796459 w 4809757"/>
              <a:gd name="connsiteY9" fmla="*/ 5338295 h 6858000"/>
              <a:gd name="connsiteX10" fmla="*/ 3819568 w 4809757"/>
              <a:gd name="connsiteY10" fmla="*/ 6764086 h 6858000"/>
              <a:gd name="connsiteX11" fmla="*/ 3801837 w 4809757"/>
              <a:gd name="connsiteY11" fmla="*/ 6858000 h 6858000"/>
              <a:gd name="connsiteX12" fmla="*/ 0 w 4809757"/>
              <a:gd name="connsiteY12" fmla="*/ 6858000 h 6858000"/>
              <a:gd name="connsiteX13" fmla="*/ 0 w 4809757"/>
              <a:gd name="connsiteY13" fmla="*/ 0 h 6858000"/>
              <a:gd name="connsiteX0" fmla="*/ 0 w 4809757"/>
              <a:gd name="connsiteY0" fmla="*/ 0 h 6858000"/>
              <a:gd name="connsiteX1" fmla="*/ 4803723 w 4809757"/>
              <a:gd name="connsiteY1" fmla="*/ 0 h 6858000"/>
              <a:gd name="connsiteX2" fmla="*/ 4809757 w 4809757"/>
              <a:gd name="connsiteY2" fmla="*/ 55240 h 6858000"/>
              <a:gd name="connsiteX3" fmla="*/ 4674619 w 4809757"/>
              <a:gd name="connsiteY3" fmla="*/ 3148231 h 6858000"/>
              <a:gd name="connsiteX4" fmla="*/ 4580159 w 4809757"/>
              <a:gd name="connsiteY4" fmla="*/ 4472561 h 6858000"/>
              <a:gd name="connsiteX5" fmla="*/ 3722847 w 4809757"/>
              <a:gd name="connsiteY5" fmla="*/ 4570758 h 6858000"/>
              <a:gd name="connsiteX6" fmla="*/ 3735780 w 4809757"/>
              <a:gd name="connsiteY6" fmla="*/ 4825008 h 6858000"/>
              <a:gd name="connsiteX7" fmla="*/ 3752253 w 4809757"/>
              <a:gd name="connsiteY7" fmla="*/ 4971340 h 6858000"/>
              <a:gd name="connsiteX8" fmla="*/ 3765887 w 4809757"/>
              <a:gd name="connsiteY8" fmla="*/ 5117348 h 6858000"/>
              <a:gd name="connsiteX9" fmla="*/ 3796459 w 4809757"/>
              <a:gd name="connsiteY9" fmla="*/ 5338295 h 6858000"/>
              <a:gd name="connsiteX10" fmla="*/ 3819568 w 4809757"/>
              <a:gd name="connsiteY10" fmla="*/ 6764086 h 6858000"/>
              <a:gd name="connsiteX11" fmla="*/ 3801837 w 4809757"/>
              <a:gd name="connsiteY11" fmla="*/ 6858000 h 6858000"/>
              <a:gd name="connsiteX12" fmla="*/ 0 w 4809757"/>
              <a:gd name="connsiteY12" fmla="*/ 6858000 h 6858000"/>
              <a:gd name="connsiteX13" fmla="*/ 0 w 4809757"/>
              <a:gd name="connsiteY13" fmla="*/ 0 h 6858000"/>
              <a:gd name="connsiteX0" fmla="*/ 0 w 4843931"/>
              <a:gd name="connsiteY0" fmla="*/ 0 h 6858000"/>
              <a:gd name="connsiteX1" fmla="*/ 4803723 w 4843931"/>
              <a:gd name="connsiteY1" fmla="*/ 0 h 6858000"/>
              <a:gd name="connsiteX2" fmla="*/ 4809757 w 4843931"/>
              <a:gd name="connsiteY2" fmla="*/ 55240 h 6858000"/>
              <a:gd name="connsiteX3" fmla="*/ 4792184 w 4843931"/>
              <a:gd name="connsiteY3" fmla="*/ 3148231 h 6858000"/>
              <a:gd name="connsiteX4" fmla="*/ 4580159 w 4843931"/>
              <a:gd name="connsiteY4" fmla="*/ 4472561 h 6858000"/>
              <a:gd name="connsiteX5" fmla="*/ 3722847 w 4843931"/>
              <a:gd name="connsiteY5" fmla="*/ 4570758 h 6858000"/>
              <a:gd name="connsiteX6" fmla="*/ 3735780 w 4843931"/>
              <a:gd name="connsiteY6" fmla="*/ 4825008 h 6858000"/>
              <a:gd name="connsiteX7" fmla="*/ 3752253 w 4843931"/>
              <a:gd name="connsiteY7" fmla="*/ 4971340 h 6858000"/>
              <a:gd name="connsiteX8" fmla="*/ 3765887 w 4843931"/>
              <a:gd name="connsiteY8" fmla="*/ 5117348 h 6858000"/>
              <a:gd name="connsiteX9" fmla="*/ 3796459 w 4843931"/>
              <a:gd name="connsiteY9" fmla="*/ 5338295 h 6858000"/>
              <a:gd name="connsiteX10" fmla="*/ 3819568 w 4843931"/>
              <a:gd name="connsiteY10" fmla="*/ 6764086 h 6858000"/>
              <a:gd name="connsiteX11" fmla="*/ 3801837 w 4843931"/>
              <a:gd name="connsiteY11" fmla="*/ 6858000 h 6858000"/>
              <a:gd name="connsiteX12" fmla="*/ 0 w 4843931"/>
              <a:gd name="connsiteY12" fmla="*/ 6858000 h 6858000"/>
              <a:gd name="connsiteX13" fmla="*/ 0 w 4843931"/>
              <a:gd name="connsiteY13" fmla="*/ 0 h 6858000"/>
              <a:gd name="connsiteX0" fmla="*/ 0 w 4843931"/>
              <a:gd name="connsiteY0" fmla="*/ 0 h 6858000"/>
              <a:gd name="connsiteX1" fmla="*/ 4803723 w 4843931"/>
              <a:gd name="connsiteY1" fmla="*/ 0 h 6858000"/>
              <a:gd name="connsiteX2" fmla="*/ 4809757 w 4843931"/>
              <a:gd name="connsiteY2" fmla="*/ 55240 h 6858000"/>
              <a:gd name="connsiteX3" fmla="*/ 4792184 w 4843931"/>
              <a:gd name="connsiteY3" fmla="*/ 3148231 h 6858000"/>
              <a:gd name="connsiteX4" fmla="*/ 4580159 w 4843931"/>
              <a:gd name="connsiteY4" fmla="*/ 4472561 h 6858000"/>
              <a:gd name="connsiteX5" fmla="*/ 3735780 w 4843931"/>
              <a:gd name="connsiteY5" fmla="*/ 4825008 h 6858000"/>
              <a:gd name="connsiteX6" fmla="*/ 3752253 w 4843931"/>
              <a:gd name="connsiteY6" fmla="*/ 4971340 h 6858000"/>
              <a:gd name="connsiteX7" fmla="*/ 3765887 w 4843931"/>
              <a:gd name="connsiteY7" fmla="*/ 5117348 h 6858000"/>
              <a:gd name="connsiteX8" fmla="*/ 3796459 w 4843931"/>
              <a:gd name="connsiteY8" fmla="*/ 5338295 h 6858000"/>
              <a:gd name="connsiteX9" fmla="*/ 3819568 w 4843931"/>
              <a:gd name="connsiteY9" fmla="*/ 6764086 h 6858000"/>
              <a:gd name="connsiteX10" fmla="*/ 3801837 w 4843931"/>
              <a:gd name="connsiteY10" fmla="*/ 6858000 h 6858000"/>
              <a:gd name="connsiteX11" fmla="*/ 0 w 4843931"/>
              <a:gd name="connsiteY11" fmla="*/ 6858000 h 6858000"/>
              <a:gd name="connsiteX12" fmla="*/ 0 w 4843931"/>
              <a:gd name="connsiteY12" fmla="*/ 0 h 6858000"/>
              <a:gd name="connsiteX0" fmla="*/ 0 w 4843931"/>
              <a:gd name="connsiteY0" fmla="*/ 0 h 6858000"/>
              <a:gd name="connsiteX1" fmla="*/ 4803723 w 4843931"/>
              <a:gd name="connsiteY1" fmla="*/ 0 h 6858000"/>
              <a:gd name="connsiteX2" fmla="*/ 4809757 w 4843931"/>
              <a:gd name="connsiteY2" fmla="*/ 55240 h 6858000"/>
              <a:gd name="connsiteX3" fmla="*/ 4792184 w 4843931"/>
              <a:gd name="connsiteY3" fmla="*/ 3148231 h 6858000"/>
              <a:gd name="connsiteX4" fmla="*/ 4580159 w 4843931"/>
              <a:gd name="connsiteY4" fmla="*/ 4472561 h 6858000"/>
              <a:gd name="connsiteX5" fmla="*/ 3752253 w 4843931"/>
              <a:gd name="connsiteY5" fmla="*/ 4971340 h 6858000"/>
              <a:gd name="connsiteX6" fmla="*/ 3765887 w 4843931"/>
              <a:gd name="connsiteY6" fmla="*/ 5117348 h 6858000"/>
              <a:gd name="connsiteX7" fmla="*/ 3796459 w 4843931"/>
              <a:gd name="connsiteY7" fmla="*/ 5338295 h 6858000"/>
              <a:gd name="connsiteX8" fmla="*/ 3819568 w 4843931"/>
              <a:gd name="connsiteY8" fmla="*/ 6764086 h 6858000"/>
              <a:gd name="connsiteX9" fmla="*/ 3801837 w 4843931"/>
              <a:gd name="connsiteY9" fmla="*/ 6858000 h 6858000"/>
              <a:gd name="connsiteX10" fmla="*/ 0 w 4843931"/>
              <a:gd name="connsiteY10" fmla="*/ 6858000 h 6858000"/>
              <a:gd name="connsiteX11" fmla="*/ 0 w 4843931"/>
              <a:gd name="connsiteY11" fmla="*/ 0 h 6858000"/>
              <a:gd name="connsiteX0" fmla="*/ 0 w 4843931"/>
              <a:gd name="connsiteY0" fmla="*/ 0 h 6858000"/>
              <a:gd name="connsiteX1" fmla="*/ 4803723 w 4843931"/>
              <a:gd name="connsiteY1" fmla="*/ 0 h 6858000"/>
              <a:gd name="connsiteX2" fmla="*/ 4809757 w 4843931"/>
              <a:gd name="connsiteY2" fmla="*/ 55240 h 6858000"/>
              <a:gd name="connsiteX3" fmla="*/ 4792184 w 4843931"/>
              <a:gd name="connsiteY3" fmla="*/ 3148231 h 6858000"/>
              <a:gd name="connsiteX4" fmla="*/ 4580159 w 4843931"/>
              <a:gd name="connsiteY4" fmla="*/ 4472561 h 6858000"/>
              <a:gd name="connsiteX5" fmla="*/ 3765887 w 4843931"/>
              <a:gd name="connsiteY5" fmla="*/ 5117348 h 6858000"/>
              <a:gd name="connsiteX6" fmla="*/ 3796459 w 4843931"/>
              <a:gd name="connsiteY6" fmla="*/ 5338295 h 6858000"/>
              <a:gd name="connsiteX7" fmla="*/ 3819568 w 4843931"/>
              <a:gd name="connsiteY7" fmla="*/ 6764086 h 6858000"/>
              <a:gd name="connsiteX8" fmla="*/ 3801837 w 4843931"/>
              <a:gd name="connsiteY8" fmla="*/ 6858000 h 6858000"/>
              <a:gd name="connsiteX9" fmla="*/ 0 w 4843931"/>
              <a:gd name="connsiteY9" fmla="*/ 6858000 h 6858000"/>
              <a:gd name="connsiteX10" fmla="*/ 0 w 4843931"/>
              <a:gd name="connsiteY10" fmla="*/ 0 h 6858000"/>
              <a:gd name="connsiteX0" fmla="*/ 0 w 4843931"/>
              <a:gd name="connsiteY0" fmla="*/ 0 h 6858000"/>
              <a:gd name="connsiteX1" fmla="*/ 4803723 w 4843931"/>
              <a:gd name="connsiteY1" fmla="*/ 0 h 6858000"/>
              <a:gd name="connsiteX2" fmla="*/ 4809757 w 4843931"/>
              <a:gd name="connsiteY2" fmla="*/ 55240 h 6858000"/>
              <a:gd name="connsiteX3" fmla="*/ 4792184 w 4843931"/>
              <a:gd name="connsiteY3" fmla="*/ 3148231 h 6858000"/>
              <a:gd name="connsiteX4" fmla="*/ 4580159 w 4843931"/>
              <a:gd name="connsiteY4" fmla="*/ 4472561 h 6858000"/>
              <a:gd name="connsiteX5" fmla="*/ 3796459 w 4843931"/>
              <a:gd name="connsiteY5" fmla="*/ 5338295 h 6858000"/>
              <a:gd name="connsiteX6" fmla="*/ 3819568 w 4843931"/>
              <a:gd name="connsiteY6" fmla="*/ 6764086 h 6858000"/>
              <a:gd name="connsiteX7" fmla="*/ 3801837 w 4843931"/>
              <a:gd name="connsiteY7" fmla="*/ 6858000 h 6858000"/>
              <a:gd name="connsiteX8" fmla="*/ 0 w 4843931"/>
              <a:gd name="connsiteY8" fmla="*/ 6858000 h 6858000"/>
              <a:gd name="connsiteX9" fmla="*/ 0 w 4843931"/>
              <a:gd name="connsiteY9" fmla="*/ 0 h 6858000"/>
              <a:gd name="connsiteX0" fmla="*/ 0 w 4843931"/>
              <a:gd name="connsiteY0" fmla="*/ 0 h 6858000"/>
              <a:gd name="connsiteX1" fmla="*/ 4803723 w 4843931"/>
              <a:gd name="connsiteY1" fmla="*/ 0 h 6858000"/>
              <a:gd name="connsiteX2" fmla="*/ 4809757 w 4843931"/>
              <a:gd name="connsiteY2" fmla="*/ 55240 h 6858000"/>
              <a:gd name="connsiteX3" fmla="*/ 4792184 w 4843931"/>
              <a:gd name="connsiteY3" fmla="*/ 3148231 h 6858000"/>
              <a:gd name="connsiteX4" fmla="*/ 4580159 w 4843931"/>
              <a:gd name="connsiteY4" fmla="*/ 4472561 h 6858000"/>
              <a:gd name="connsiteX5" fmla="*/ 4288493 w 4843931"/>
              <a:gd name="connsiteY5" fmla="*/ 6018799 h 6858000"/>
              <a:gd name="connsiteX6" fmla="*/ 3819568 w 4843931"/>
              <a:gd name="connsiteY6" fmla="*/ 6764086 h 6858000"/>
              <a:gd name="connsiteX7" fmla="*/ 3801837 w 4843931"/>
              <a:gd name="connsiteY7" fmla="*/ 6858000 h 6858000"/>
              <a:gd name="connsiteX8" fmla="*/ 0 w 4843931"/>
              <a:gd name="connsiteY8" fmla="*/ 6858000 h 6858000"/>
              <a:gd name="connsiteX9" fmla="*/ 0 w 4843931"/>
              <a:gd name="connsiteY9" fmla="*/ 0 h 6858000"/>
              <a:gd name="connsiteX0" fmla="*/ 0 w 4843931"/>
              <a:gd name="connsiteY0" fmla="*/ 0 h 6858000"/>
              <a:gd name="connsiteX1" fmla="*/ 4803723 w 4843931"/>
              <a:gd name="connsiteY1" fmla="*/ 0 h 6858000"/>
              <a:gd name="connsiteX2" fmla="*/ 4809757 w 4843931"/>
              <a:gd name="connsiteY2" fmla="*/ 55240 h 6858000"/>
              <a:gd name="connsiteX3" fmla="*/ 4792184 w 4843931"/>
              <a:gd name="connsiteY3" fmla="*/ 3148231 h 6858000"/>
              <a:gd name="connsiteX4" fmla="*/ 4580159 w 4843931"/>
              <a:gd name="connsiteY4" fmla="*/ 4472561 h 6858000"/>
              <a:gd name="connsiteX5" fmla="*/ 3819568 w 4843931"/>
              <a:gd name="connsiteY5" fmla="*/ 6764086 h 6858000"/>
              <a:gd name="connsiteX6" fmla="*/ 3801837 w 4843931"/>
              <a:gd name="connsiteY6" fmla="*/ 6858000 h 6858000"/>
              <a:gd name="connsiteX7" fmla="*/ 0 w 4843931"/>
              <a:gd name="connsiteY7" fmla="*/ 6858000 h 6858000"/>
              <a:gd name="connsiteX8" fmla="*/ 0 w 4843931"/>
              <a:gd name="connsiteY8" fmla="*/ 0 h 6858000"/>
              <a:gd name="connsiteX0" fmla="*/ 0 w 4843931"/>
              <a:gd name="connsiteY0" fmla="*/ 0 h 6858000"/>
              <a:gd name="connsiteX1" fmla="*/ 4803723 w 4843931"/>
              <a:gd name="connsiteY1" fmla="*/ 0 h 6858000"/>
              <a:gd name="connsiteX2" fmla="*/ 4809757 w 4843931"/>
              <a:gd name="connsiteY2" fmla="*/ 55240 h 6858000"/>
              <a:gd name="connsiteX3" fmla="*/ 4792184 w 4843931"/>
              <a:gd name="connsiteY3" fmla="*/ 3148231 h 6858000"/>
              <a:gd name="connsiteX4" fmla="*/ 4580159 w 4843931"/>
              <a:gd name="connsiteY4" fmla="*/ 4472561 h 6858000"/>
              <a:gd name="connsiteX5" fmla="*/ 4228871 w 4843931"/>
              <a:gd name="connsiteY5" fmla="*/ 6335073 h 6858000"/>
              <a:gd name="connsiteX6" fmla="*/ 3801837 w 4843931"/>
              <a:gd name="connsiteY6" fmla="*/ 6858000 h 6858000"/>
              <a:gd name="connsiteX7" fmla="*/ 0 w 4843931"/>
              <a:gd name="connsiteY7" fmla="*/ 6858000 h 6858000"/>
              <a:gd name="connsiteX8" fmla="*/ 0 w 4843931"/>
              <a:gd name="connsiteY8" fmla="*/ 0 h 6858000"/>
              <a:gd name="connsiteX0" fmla="*/ 0 w 4843931"/>
              <a:gd name="connsiteY0" fmla="*/ 0 h 6858000"/>
              <a:gd name="connsiteX1" fmla="*/ 4803723 w 4843931"/>
              <a:gd name="connsiteY1" fmla="*/ 0 h 6858000"/>
              <a:gd name="connsiteX2" fmla="*/ 4809757 w 4843931"/>
              <a:gd name="connsiteY2" fmla="*/ 55240 h 6858000"/>
              <a:gd name="connsiteX3" fmla="*/ 4792184 w 4843931"/>
              <a:gd name="connsiteY3" fmla="*/ 3148231 h 6858000"/>
              <a:gd name="connsiteX4" fmla="*/ 4580159 w 4843931"/>
              <a:gd name="connsiteY4" fmla="*/ 4472561 h 6858000"/>
              <a:gd name="connsiteX5" fmla="*/ 4228871 w 4843931"/>
              <a:gd name="connsiteY5" fmla="*/ 6335073 h 6858000"/>
              <a:gd name="connsiteX6" fmla="*/ 3801837 w 4843931"/>
              <a:gd name="connsiteY6" fmla="*/ 6858000 h 6858000"/>
              <a:gd name="connsiteX7" fmla="*/ 0 w 4843931"/>
              <a:gd name="connsiteY7" fmla="*/ 6858000 h 6858000"/>
              <a:gd name="connsiteX8" fmla="*/ 0 w 4843931"/>
              <a:gd name="connsiteY8" fmla="*/ 0 h 6858000"/>
              <a:gd name="connsiteX0" fmla="*/ 0 w 4843931"/>
              <a:gd name="connsiteY0" fmla="*/ 0 h 6858000"/>
              <a:gd name="connsiteX1" fmla="*/ 4803723 w 4843931"/>
              <a:gd name="connsiteY1" fmla="*/ 0 h 6858000"/>
              <a:gd name="connsiteX2" fmla="*/ 4809757 w 4843931"/>
              <a:gd name="connsiteY2" fmla="*/ 55240 h 6858000"/>
              <a:gd name="connsiteX3" fmla="*/ 4792184 w 4843931"/>
              <a:gd name="connsiteY3" fmla="*/ 3148231 h 6858000"/>
              <a:gd name="connsiteX4" fmla="*/ 4580159 w 4843931"/>
              <a:gd name="connsiteY4" fmla="*/ 4472561 h 6858000"/>
              <a:gd name="connsiteX5" fmla="*/ 4228871 w 4843931"/>
              <a:gd name="connsiteY5" fmla="*/ 6335073 h 6858000"/>
              <a:gd name="connsiteX6" fmla="*/ 3801837 w 4843931"/>
              <a:gd name="connsiteY6" fmla="*/ 6858000 h 6858000"/>
              <a:gd name="connsiteX7" fmla="*/ 0 w 4843931"/>
              <a:gd name="connsiteY7" fmla="*/ 6858000 h 6858000"/>
              <a:gd name="connsiteX8" fmla="*/ 0 w 4843931"/>
              <a:gd name="connsiteY8" fmla="*/ 0 h 6858000"/>
              <a:gd name="connsiteX0" fmla="*/ 0 w 4843931"/>
              <a:gd name="connsiteY0" fmla="*/ 0 h 6858000"/>
              <a:gd name="connsiteX1" fmla="*/ 4803723 w 4843931"/>
              <a:gd name="connsiteY1" fmla="*/ 0 h 6858000"/>
              <a:gd name="connsiteX2" fmla="*/ 4809757 w 4843931"/>
              <a:gd name="connsiteY2" fmla="*/ 55240 h 6858000"/>
              <a:gd name="connsiteX3" fmla="*/ 4792184 w 4843931"/>
              <a:gd name="connsiteY3" fmla="*/ 3148231 h 6858000"/>
              <a:gd name="connsiteX4" fmla="*/ 4580159 w 4843931"/>
              <a:gd name="connsiteY4" fmla="*/ 4472561 h 6858000"/>
              <a:gd name="connsiteX5" fmla="*/ 4228871 w 4843931"/>
              <a:gd name="connsiteY5" fmla="*/ 6335073 h 6858000"/>
              <a:gd name="connsiteX6" fmla="*/ 3801837 w 4843931"/>
              <a:gd name="connsiteY6" fmla="*/ 6858000 h 6858000"/>
              <a:gd name="connsiteX7" fmla="*/ 0 w 4843931"/>
              <a:gd name="connsiteY7" fmla="*/ 6858000 h 6858000"/>
              <a:gd name="connsiteX8" fmla="*/ 0 w 4843931"/>
              <a:gd name="connsiteY8" fmla="*/ 0 h 6858000"/>
              <a:gd name="connsiteX0" fmla="*/ 0 w 4843931"/>
              <a:gd name="connsiteY0" fmla="*/ 0 h 6890668"/>
              <a:gd name="connsiteX1" fmla="*/ 4803723 w 4843931"/>
              <a:gd name="connsiteY1" fmla="*/ 0 h 6890668"/>
              <a:gd name="connsiteX2" fmla="*/ 4809757 w 4843931"/>
              <a:gd name="connsiteY2" fmla="*/ 55240 h 6890668"/>
              <a:gd name="connsiteX3" fmla="*/ 4792184 w 4843931"/>
              <a:gd name="connsiteY3" fmla="*/ 3148231 h 6890668"/>
              <a:gd name="connsiteX4" fmla="*/ 4580159 w 4843931"/>
              <a:gd name="connsiteY4" fmla="*/ 4472561 h 6890668"/>
              <a:gd name="connsiteX5" fmla="*/ 4228871 w 4843931"/>
              <a:gd name="connsiteY5" fmla="*/ 6335073 h 6890668"/>
              <a:gd name="connsiteX6" fmla="*/ 3801837 w 4843931"/>
              <a:gd name="connsiteY6" fmla="*/ 6858000 h 6890668"/>
              <a:gd name="connsiteX7" fmla="*/ 0 w 4843931"/>
              <a:gd name="connsiteY7" fmla="*/ 6858000 h 6890668"/>
              <a:gd name="connsiteX8" fmla="*/ 0 w 4843931"/>
              <a:gd name="connsiteY8" fmla="*/ 0 h 6890668"/>
              <a:gd name="connsiteX0" fmla="*/ 0 w 4843931"/>
              <a:gd name="connsiteY0" fmla="*/ 0 h 6858590"/>
              <a:gd name="connsiteX1" fmla="*/ 4803723 w 4843931"/>
              <a:gd name="connsiteY1" fmla="*/ 0 h 6858590"/>
              <a:gd name="connsiteX2" fmla="*/ 4809757 w 4843931"/>
              <a:gd name="connsiteY2" fmla="*/ 55240 h 6858590"/>
              <a:gd name="connsiteX3" fmla="*/ 4792184 w 4843931"/>
              <a:gd name="connsiteY3" fmla="*/ 3148231 h 6858590"/>
              <a:gd name="connsiteX4" fmla="*/ 4580159 w 4843931"/>
              <a:gd name="connsiteY4" fmla="*/ 4472561 h 6858590"/>
              <a:gd name="connsiteX5" fmla="*/ 4228871 w 4843931"/>
              <a:gd name="connsiteY5" fmla="*/ 6335073 h 6858590"/>
              <a:gd name="connsiteX6" fmla="*/ 3801837 w 4843931"/>
              <a:gd name="connsiteY6" fmla="*/ 6858000 h 6858590"/>
              <a:gd name="connsiteX7" fmla="*/ 0 w 4843931"/>
              <a:gd name="connsiteY7" fmla="*/ 6858000 h 6858590"/>
              <a:gd name="connsiteX8" fmla="*/ 0 w 4843931"/>
              <a:gd name="connsiteY8" fmla="*/ 0 h 6858590"/>
              <a:gd name="connsiteX0" fmla="*/ 0 w 4843931"/>
              <a:gd name="connsiteY0" fmla="*/ 0 h 6858590"/>
              <a:gd name="connsiteX1" fmla="*/ 4803723 w 4843931"/>
              <a:gd name="connsiteY1" fmla="*/ 0 h 6858590"/>
              <a:gd name="connsiteX2" fmla="*/ 4809757 w 4843931"/>
              <a:gd name="connsiteY2" fmla="*/ 55240 h 6858590"/>
              <a:gd name="connsiteX3" fmla="*/ 4792184 w 4843931"/>
              <a:gd name="connsiteY3" fmla="*/ 3148231 h 6858590"/>
              <a:gd name="connsiteX4" fmla="*/ 4580159 w 4843931"/>
              <a:gd name="connsiteY4" fmla="*/ 4472561 h 6858590"/>
              <a:gd name="connsiteX5" fmla="*/ 4228871 w 4843931"/>
              <a:gd name="connsiteY5" fmla="*/ 6335073 h 6858590"/>
              <a:gd name="connsiteX6" fmla="*/ 3801837 w 4843931"/>
              <a:gd name="connsiteY6" fmla="*/ 6858000 h 6858590"/>
              <a:gd name="connsiteX7" fmla="*/ 0 w 4843931"/>
              <a:gd name="connsiteY7" fmla="*/ 6858000 h 6858590"/>
              <a:gd name="connsiteX8" fmla="*/ 0 w 4843931"/>
              <a:gd name="connsiteY8" fmla="*/ 0 h 6858590"/>
              <a:gd name="connsiteX0" fmla="*/ 0 w 4843931"/>
              <a:gd name="connsiteY0" fmla="*/ 0 h 6858590"/>
              <a:gd name="connsiteX1" fmla="*/ 4803723 w 4843931"/>
              <a:gd name="connsiteY1" fmla="*/ 0 h 6858590"/>
              <a:gd name="connsiteX2" fmla="*/ 4809757 w 4843931"/>
              <a:gd name="connsiteY2" fmla="*/ 55240 h 6858590"/>
              <a:gd name="connsiteX3" fmla="*/ 4792184 w 4843931"/>
              <a:gd name="connsiteY3" fmla="*/ 3148231 h 6858590"/>
              <a:gd name="connsiteX4" fmla="*/ 4702079 w 4843931"/>
              <a:gd name="connsiteY4" fmla="*/ 4487355 h 6858590"/>
              <a:gd name="connsiteX5" fmla="*/ 4228871 w 4843931"/>
              <a:gd name="connsiteY5" fmla="*/ 6335073 h 6858590"/>
              <a:gd name="connsiteX6" fmla="*/ 3801837 w 4843931"/>
              <a:gd name="connsiteY6" fmla="*/ 6858000 h 6858590"/>
              <a:gd name="connsiteX7" fmla="*/ 0 w 4843931"/>
              <a:gd name="connsiteY7" fmla="*/ 6858000 h 6858590"/>
              <a:gd name="connsiteX8" fmla="*/ 0 w 4843931"/>
              <a:gd name="connsiteY8" fmla="*/ 0 h 6858590"/>
              <a:gd name="connsiteX0" fmla="*/ 0 w 4843931"/>
              <a:gd name="connsiteY0" fmla="*/ 0 h 6858590"/>
              <a:gd name="connsiteX1" fmla="*/ 4803723 w 4843931"/>
              <a:gd name="connsiteY1" fmla="*/ 0 h 6858590"/>
              <a:gd name="connsiteX2" fmla="*/ 4809757 w 4843931"/>
              <a:gd name="connsiteY2" fmla="*/ 55240 h 6858590"/>
              <a:gd name="connsiteX3" fmla="*/ 4792184 w 4843931"/>
              <a:gd name="connsiteY3" fmla="*/ 3148231 h 6858590"/>
              <a:gd name="connsiteX4" fmla="*/ 4702079 w 4843931"/>
              <a:gd name="connsiteY4" fmla="*/ 4487355 h 6858590"/>
              <a:gd name="connsiteX5" fmla="*/ 4228871 w 4843931"/>
              <a:gd name="connsiteY5" fmla="*/ 6335073 h 6858590"/>
              <a:gd name="connsiteX6" fmla="*/ 3801837 w 4843931"/>
              <a:gd name="connsiteY6" fmla="*/ 6858000 h 6858590"/>
              <a:gd name="connsiteX7" fmla="*/ 0 w 4843931"/>
              <a:gd name="connsiteY7" fmla="*/ 6858000 h 6858590"/>
              <a:gd name="connsiteX8" fmla="*/ 0 w 4843931"/>
              <a:gd name="connsiteY8" fmla="*/ 0 h 6858590"/>
              <a:gd name="connsiteX0" fmla="*/ 0 w 4897632"/>
              <a:gd name="connsiteY0" fmla="*/ 0 h 6858590"/>
              <a:gd name="connsiteX1" fmla="*/ 4803723 w 4897632"/>
              <a:gd name="connsiteY1" fmla="*/ 0 h 6858590"/>
              <a:gd name="connsiteX2" fmla="*/ 4809757 w 4897632"/>
              <a:gd name="connsiteY2" fmla="*/ 55240 h 6858590"/>
              <a:gd name="connsiteX3" fmla="*/ 4853144 w 4897632"/>
              <a:gd name="connsiteY3" fmla="*/ 3153162 h 6858590"/>
              <a:gd name="connsiteX4" fmla="*/ 4702079 w 4897632"/>
              <a:gd name="connsiteY4" fmla="*/ 4487355 h 6858590"/>
              <a:gd name="connsiteX5" fmla="*/ 4228871 w 4897632"/>
              <a:gd name="connsiteY5" fmla="*/ 6335073 h 6858590"/>
              <a:gd name="connsiteX6" fmla="*/ 3801837 w 4897632"/>
              <a:gd name="connsiteY6" fmla="*/ 6858000 h 6858590"/>
              <a:gd name="connsiteX7" fmla="*/ 0 w 4897632"/>
              <a:gd name="connsiteY7" fmla="*/ 6858000 h 6858590"/>
              <a:gd name="connsiteX8" fmla="*/ 0 w 4897632"/>
              <a:gd name="connsiteY8" fmla="*/ 0 h 6858590"/>
              <a:gd name="connsiteX0" fmla="*/ 0 w 4855474"/>
              <a:gd name="connsiteY0" fmla="*/ 0 h 6858590"/>
              <a:gd name="connsiteX1" fmla="*/ 4803723 w 4855474"/>
              <a:gd name="connsiteY1" fmla="*/ 0 h 6858590"/>
              <a:gd name="connsiteX2" fmla="*/ 4809757 w 4855474"/>
              <a:gd name="connsiteY2" fmla="*/ 55240 h 6858590"/>
              <a:gd name="connsiteX3" fmla="*/ 4853144 w 4855474"/>
              <a:gd name="connsiteY3" fmla="*/ 3153162 h 6858590"/>
              <a:gd name="connsiteX4" fmla="*/ 4702079 w 4855474"/>
              <a:gd name="connsiteY4" fmla="*/ 4487355 h 6858590"/>
              <a:gd name="connsiteX5" fmla="*/ 4228871 w 4855474"/>
              <a:gd name="connsiteY5" fmla="*/ 6335073 h 6858590"/>
              <a:gd name="connsiteX6" fmla="*/ 3801837 w 4855474"/>
              <a:gd name="connsiteY6" fmla="*/ 6858000 h 6858590"/>
              <a:gd name="connsiteX7" fmla="*/ 0 w 4855474"/>
              <a:gd name="connsiteY7" fmla="*/ 6858000 h 6858590"/>
              <a:gd name="connsiteX8" fmla="*/ 0 w 4855474"/>
              <a:gd name="connsiteY8" fmla="*/ 0 h 6858590"/>
              <a:gd name="connsiteX0" fmla="*/ 0 w 4855474"/>
              <a:gd name="connsiteY0" fmla="*/ 0 h 6858590"/>
              <a:gd name="connsiteX1" fmla="*/ 4803723 w 4855474"/>
              <a:gd name="connsiteY1" fmla="*/ 0 h 6858590"/>
              <a:gd name="connsiteX2" fmla="*/ 4809757 w 4855474"/>
              <a:gd name="connsiteY2" fmla="*/ 55240 h 6858590"/>
              <a:gd name="connsiteX3" fmla="*/ 4853144 w 4855474"/>
              <a:gd name="connsiteY3" fmla="*/ 3153162 h 6858590"/>
              <a:gd name="connsiteX4" fmla="*/ 4702079 w 4855474"/>
              <a:gd name="connsiteY4" fmla="*/ 4487355 h 6858590"/>
              <a:gd name="connsiteX5" fmla="*/ 4228871 w 4855474"/>
              <a:gd name="connsiteY5" fmla="*/ 6335073 h 6858590"/>
              <a:gd name="connsiteX6" fmla="*/ 3801837 w 4855474"/>
              <a:gd name="connsiteY6" fmla="*/ 6858000 h 6858590"/>
              <a:gd name="connsiteX7" fmla="*/ 0 w 4855474"/>
              <a:gd name="connsiteY7" fmla="*/ 6858000 h 6858590"/>
              <a:gd name="connsiteX8" fmla="*/ 0 w 4855474"/>
              <a:gd name="connsiteY8" fmla="*/ 0 h 6858590"/>
              <a:gd name="connsiteX0" fmla="*/ 0 w 4855474"/>
              <a:gd name="connsiteY0" fmla="*/ 9863 h 6868453"/>
              <a:gd name="connsiteX1" fmla="*/ 4076557 w 4855474"/>
              <a:gd name="connsiteY1" fmla="*/ 0 h 6868453"/>
              <a:gd name="connsiteX2" fmla="*/ 4809757 w 4855474"/>
              <a:gd name="connsiteY2" fmla="*/ 65103 h 6868453"/>
              <a:gd name="connsiteX3" fmla="*/ 4853144 w 4855474"/>
              <a:gd name="connsiteY3" fmla="*/ 3163025 h 6868453"/>
              <a:gd name="connsiteX4" fmla="*/ 4702079 w 4855474"/>
              <a:gd name="connsiteY4" fmla="*/ 4497218 h 6868453"/>
              <a:gd name="connsiteX5" fmla="*/ 4228871 w 4855474"/>
              <a:gd name="connsiteY5" fmla="*/ 6344936 h 6868453"/>
              <a:gd name="connsiteX6" fmla="*/ 3801837 w 4855474"/>
              <a:gd name="connsiteY6" fmla="*/ 6867863 h 6868453"/>
              <a:gd name="connsiteX7" fmla="*/ 0 w 4855474"/>
              <a:gd name="connsiteY7" fmla="*/ 6867863 h 6868453"/>
              <a:gd name="connsiteX8" fmla="*/ 0 w 4855474"/>
              <a:gd name="connsiteY8" fmla="*/ 9863 h 6868453"/>
              <a:gd name="connsiteX0" fmla="*/ 0 w 4855474"/>
              <a:gd name="connsiteY0" fmla="*/ 9863 h 6868453"/>
              <a:gd name="connsiteX1" fmla="*/ 4076557 w 4855474"/>
              <a:gd name="connsiteY1" fmla="*/ 0 h 6868453"/>
              <a:gd name="connsiteX2" fmla="*/ 4391746 w 4855474"/>
              <a:gd name="connsiteY2" fmla="*/ 287005 h 6868453"/>
              <a:gd name="connsiteX3" fmla="*/ 4853144 w 4855474"/>
              <a:gd name="connsiteY3" fmla="*/ 3163025 h 6868453"/>
              <a:gd name="connsiteX4" fmla="*/ 4702079 w 4855474"/>
              <a:gd name="connsiteY4" fmla="*/ 4497218 h 6868453"/>
              <a:gd name="connsiteX5" fmla="*/ 4228871 w 4855474"/>
              <a:gd name="connsiteY5" fmla="*/ 6344936 h 6868453"/>
              <a:gd name="connsiteX6" fmla="*/ 3801837 w 4855474"/>
              <a:gd name="connsiteY6" fmla="*/ 6867863 h 6868453"/>
              <a:gd name="connsiteX7" fmla="*/ 0 w 4855474"/>
              <a:gd name="connsiteY7" fmla="*/ 6867863 h 6868453"/>
              <a:gd name="connsiteX8" fmla="*/ 0 w 4855474"/>
              <a:gd name="connsiteY8" fmla="*/ 9863 h 6868453"/>
              <a:gd name="connsiteX0" fmla="*/ 0 w 4855474"/>
              <a:gd name="connsiteY0" fmla="*/ 9863 h 6868453"/>
              <a:gd name="connsiteX1" fmla="*/ 4076557 w 4855474"/>
              <a:gd name="connsiteY1" fmla="*/ 0 h 6868453"/>
              <a:gd name="connsiteX2" fmla="*/ 4391746 w 4855474"/>
              <a:gd name="connsiteY2" fmla="*/ 287005 h 6868453"/>
              <a:gd name="connsiteX3" fmla="*/ 4853144 w 4855474"/>
              <a:gd name="connsiteY3" fmla="*/ 3163025 h 6868453"/>
              <a:gd name="connsiteX4" fmla="*/ 4702079 w 4855474"/>
              <a:gd name="connsiteY4" fmla="*/ 4497218 h 6868453"/>
              <a:gd name="connsiteX5" fmla="*/ 4228871 w 4855474"/>
              <a:gd name="connsiteY5" fmla="*/ 6344936 h 6868453"/>
              <a:gd name="connsiteX6" fmla="*/ 3801837 w 4855474"/>
              <a:gd name="connsiteY6" fmla="*/ 6867863 h 6868453"/>
              <a:gd name="connsiteX7" fmla="*/ 0 w 4855474"/>
              <a:gd name="connsiteY7" fmla="*/ 6867863 h 6868453"/>
              <a:gd name="connsiteX8" fmla="*/ 0 w 4855474"/>
              <a:gd name="connsiteY8" fmla="*/ 9863 h 6868453"/>
              <a:gd name="connsiteX0" fmla="*/ 0 w 4855474"/>
              <a:gd name="connsiteY0" fmla="*/ 9863 h 6868453"/>
              <a:gd name="connsiteX1" fmla="*/ 4076557 w 4855474"/>
              <a:gd name="connsiteY1" fmla="*/ 0 h 6868453"/>
              <a:gd name="connsiteX2" fmla="*/ 4330786 w 4855474"/>
              <a:gd name="connsiteY2" fmla="*/ 331387 h 6868453"/>
              <a:gd name="connsiteX3" fmla="*/ 4853144 w 4855474"/>
              <a:gd name="connsiteY3" fmla="*/ 3163025 h 6868453"/>
              <a:gd name="connsiteX4" fmla="*/ 4702079 w 4855474"/>
              <a:gd name="connsiteY4" fmla="*/ 4497218 h 6868453"/>
              <a:gd name="connsiteX5" fmla="*/ 4228871 w 4855474"/>
              <a:gd name="connsiteY5" fmla="*/ 6344936 h 6868453"/>
              <a:gd name="connsiteX6" fmla="*/ 3801837 w 4855474"/>
              <a:gd name="connsiteY6" fmla="*/ 6867863 h 6868453"/>
              <a:gd name="connsiteX7" fmla="*/ 0 w 4855474"/>
              <a:gd name="connsiteY7" fmla="*/ 6867863 h 6868453"/>
              <a:gd name="connsiteX8" fmla="*/ 0 w 4855474"/>
              <a:gd name="connsiteY8" fmla="*/ 9863 h 6868453"/>
              <a:gd name="connsiteX0" fmla="*/ 0 w 4855474"/>
              <a:gd name="connsiteY0" fmla="*/ 9863 h 6868453"/>
              <a:gd name="connsiteX1" fmla="*/ 4076557 w 4855474"/>
              <a:gd name="connsiteY1" fmla="*/ 0 h 6868453"/>
              <a:gd name="connsiteX2" fmla="*/ 4330786 w 4855474"/>
              <a:gd name="connsiteY2" fmla="*/ 331387 h 6868453"/>
              <a:gd name="connsiteX3" fmla="*/ 4853144 w 4855474"/>
              <a:gd name="connsiteY3" fmla="*/ 3163025 h 6868453"/>
              <a:gd name="connsiteX4" fmla="*/ 4702079 w 4855474"/>
              <a:gd name="connsiteY4" fmla="*/ 4497218 h 6868453"/>
              <a:gd name="connsiteX5" fmla="*/ 4228871 w 4855474"/>
              <a:gd name="connsiteY5" fmla="*/ 6344936 h 6868453"/>
              <a:gd name="connsiteX6" fmla="*/ 3801837 w 4855474"/>
              <a:gd name="connsiteY6" fmla="*/ 6867863 h 6868453"/>
              <a:gd name="connsiteX7" fmla="*/ 0 w 4855474"/>
              <a:gd name="connsiteY7" fmla="*/ 6867863 h 6868453"/>
              <a:gd name="connsiteX8" fmla="*/ 0 w 4855474"/>
              <a:gd name="connsiteY8" fmla="*/ 9863 h 6868453"/>
              <a:gd name="connsiteX0" fmla="*/ 0 w 4855474"/>
              <a:gd name="connsiteY0" fmla="*/ 9863 h 6867863"/>
              <a:gd name="connsiteX1" fmla="*/ 4076557 w 4855474"/>
              <a:gd name="connsiteY1" fmla="*/ 0 h 6867863"/>
              <a:gd name="connsiteX2" fmla="*/ 4330786 w 4855474"/>
              <a:gd name="connsiteY2" fmla="*/ 331387 h 6867863"/>
              <a:gd name="connsiteX3" fmla="*/ 4853144 w 4855474"/>
              <a:gd name="connsiteY3" fmla="*/ 3163025 h 6867863"/>
              <a:gd name="connsiteX4" fmla="*/ 4702079 w 4855474"/>
              <a:gd name="connsiteY4" fmla="*/ 4497218 h 6867863"/>
              <a:gd name="connsiteX5" fmla="*/ 4228871 w 4855474"/>
              <a:gd name="connsiteY5" fmla="*/ 6344936 h 6867863"/>
              <a:gd name="connsiteX6" fmla="*/ 3993425 w 4855474"/>
              <a:gd name="connsiteY6" fmla="*/ 6853069 h 6867863"/>
              <a:gd name="connsiteX7" fmla="*/ 0 w 4855474"/>
              <a:gd name="connsiteY7" fmla="*/ 6867863 h 6867863"/>
              <a:gd name="connsiteX8" fmla="*/ 0 w 4855474"/>
              <a:gd name="connsiteY8" fmla="*/ 9863 h 6867863"/>
              <a:gd name="connsiteX0" fmla="*/ 0 w 4855474"/>
              <a:gd name="connsiteY0" fmla="*/ 9863 h 6867863"/>
              <a:gd name="connsiteX1" fmla="*/ 4076557 w 4855474"/>
              <a:gd name="connsiteY1" fmla="*/ 0 h 6867863"/>
              <a:gd name="connsiteX2" fmla="*/ 4330786 w 4855474"/>
              <a:gd name="connsiteY2" fmla="*/ 331387 h 6867863"/>
              <a:gd name="connsiteX3" fmla="*/ 4853144 w 4855474"/>
              <a:gd name="connsiteY3" fmla="*/ 3163025 h 6867863"/>
              <a:gd name="connsiteX4" fmla="*/ 4702079 w 4855474"/>
              <a:gd name="connsiteY4" fmla="*/ 4497218 h 6867863"/>
              <a:gd name="connsiteX5" fmla="*/ 4228871 w 4855474"/>
              <a:gd name="connsiteY5" fmla="*/ 6344936 h 6867863"/>
              <a:gd name="connsiteX6" fmla="*/ 3993425 w 4855474"/>
              <a:gd name="connsiteY6" fmla="*/ 6853069 h 6867863"/>
              <a:gd name="connsiteX7" fmla="*/ 0 w 4855474"/>
              <a:gd name="connsiteY7" fmla="*/ 6867863 h 6867863"/>
              <a:gd name="connsiteX8" fmla="*/ 0 w 4855474"/>
              <a:gd name="connsiteY8" fmla="*/ 9863 h 6867863"/>
              <a:gd name="connsiteX0" fmla="*/ 0 w 4855474"/>
              <a:gd name="connsiteY0" fmla="*/ 9863 h 6867863"/>
              <a:gd name="connsiteX1" fmla="*/ 4076557 w 4855474"/>
              <a:gd name="connsiteY1" fmla="*/ 0 h 6867863"/>
              <a:gd name="connsiteX2" fmla="*/ 4330786 w 4855474"/>
              <a:gd name="connsiteY2" fmla="*/ 331387 h 6867863"/>
              <a:gd name="connsiteX3" fmla="*/ 4853144 w 4855474"/>
              <a:gd name="connsiteY3" fmla="*/ 3163025 h 6867863"/>
              <a:gd name="connsiteX4" fmla="*/ 4702079 w 4855474"/>
              <a:gd name="connsiteY4" fmla="*/ 4497218 h 6867863"/>
              <a:gd name="connsiteX5" fmla="*/ 4228871 w 4855474"/>
              <a:gd name="connsiteY5" fmla="*/ 6344936 h 6867863"/>
              <a:gd name="connsiteX6" fmla="*/ 3993425 w 4855474"/>
              <a:gd name="connsiteY6" fmla="*/ 6853069 h 6867863"/>
              <a:gd name="connsiteX7" fmla="*/ 0 w 4855474"/>
              <a:gd name="connsiteY7" fmla="*/ 6867863 h 6867863"/>
              <a:gd name="connsiteX8" fmla="*/ 0 w 4855474"/>
              <a:gd name="connsiteY8" fmla="*/ 9863 h 6867863"/>
              <a:gd name="connsiteX0" fmla="*/ 0 w 4888240"/>
              <a:gd name="connsiteY0" fmla="*/ 9863 h 6867863"/>
              <a:gd name="connsiteX1" fmla="*/ 4076557 w 4888240"/>
              <a:gd name="connsiteY1" fmla="*/ 0 h 6867863"/>
              <a:gd name="connsiteX2" fmla="*/ 4853144 w 4888240"/>
              <a:gd name="connsiteY2" fmla="*/ 3163025 h 6867863"/>
              <a:gd name="connsiteX3" fmla="*/ 4702079 w 4888240"/>
              <a:gd name="connsiteY3" fmla="*/ 4497218 h 6867863"/>
              <a:gd name="connsiteX4" fmla="*/ 4228871 w 4888240"/>
              <a:gd name="connsiteY4" fmla="*/ 6344936 h 6867863"/>
              <a:gd name="connsiteX5" fmla="*/ 3993425 w 4888240"/>
              <a:gd name="connsiteY5" fmla="*/ 6853069 h 6867863"/>
              <a:gd name="connsiteX6" fmla="*/ 0 w 4888240"/>
              <a:gd name="connsiteY6" fmla="*/ 6867863 h 6867863"/>
              <a:gd name="connsiteX7" fmla="*/ 0 w 4888240"/>
              <a:gd name="connsiteY7" fmla="*/ 9863 h 6867863"/>
              <a:gd name="connsiteX0" fmla="*/ 0 w 4888240"/>
              <a:gd name="connsiteY0" fmla="*/ 9863 h 6867863"/>
              <a:gd name="connsiteX1" fmla="*/ 4076557 w 4888240"/>
              <a:gd name="connsiteY1" fmla="*/ 0 h 6867863"/>
              <a:gd name="connsiteX2" fmla="*/ 4853144 w 4888240"/>
              <a:gd name="connsiteY2" fmla="*/ 3163025 h 6867863"/>
              <a:gd name="connsiteX3" fmla="*/ 4702079 w 4888240"/>
              <a:gd name="connsiteY3" fmla="*/ 4497218 h 6867863"/>
              <a:gd name="connsiteX4" fmla="*/ 4228871 w 4888240"/>
              <a:gd name="connsiteY4" fmla="*/ 6344936 h 6867863"/>
              <a:gd name="connsiteX5" fmla="*/ 3993425 w 4888240"/>
              <a:gd name="connsiteY5" fmla="*/ 6853069 h 6867863"/>
              <a:gd name="connsiteX6" fmla="*/ 0 w 4888240"/>
              <a:gd name="connsiteY6" fmla="*/ 6867863 h 6867863"/>
              <a:gd name="connsiteX7" fmla="*/ 0 w 4888240"/>
              <a:gd name="connsiteY7" fmla="*/ 9863 h 6867863"/>
              <a:gd name="connsiteX0" fmla="*/ 0 w 4888240"/>
              <a:gd name="connsiteY0" fmla="*/ 9863 h 6867863"/>
              <a:gd name="connsiteX1" fmla="*/ 4076557 w 4888240"/>
              <a:gd name="connsiteY1" fmla="*/ 0 h 6867863"/>
              <a:gd name="connsiteX2" fmla="*/ 4853144 w 4888240"/>
              <a:gd name="connsiteY2" fmla="*/ 3163025 h 6867863"/>
              <a:gd name="connsiteX3" fmla="*/ 4702079 w 4888240"/>
              <a:gd name="connsiteY3" fmla="*/ 4497218 h 6867863"/>
              <a:gd name="connsiteX4" fmla="*/ 4228871 w 4888240"/>
              <a:gd name="connsiteY4" fmla="*/ 6344936 h 6867863"/>
              <a:gd name="connsiteX5" fmla="*/ 3993425 w 4888240"/>
              <a:gd name="connsiteY5" fmla="*/ 6853069 h 6867863"/>
              <a:gd name="connsiteX6" fmla="*/ 0 w 4888240"/>
              <a:gd name="connsiteY6" fmla="*/ 6867863 h 6867863"/>
              <a:gd name="connsiteX7" fmla="*/ 0 w 4888240"/>
              <a:gd name="connsiteY7" fmla="*/ 9863 h 6867863"/>
              <a:gd name="connsiteX0" fmla="*/ 0 w 4704078"/>
              <a:gd name="connsiteY0" fmla="*/ 9863 h 6867863"/>
              <a:gd name="connsiteX1" fmla="*/ 4076557 w 4704078"/>
              <a:gd name="connsiteY1" fmla="*/ 0 h 6867863"/>
              <a:gd name="connsiteX2" fmla="*/ 4702079 w 4704078"/>
              <a:gd name="connsiteY2" fmla="*/ 4497218 h 6867863"/>
              <a:gd name="connsiteX3" fmla="*/ 4228871 w 4704078"/>
              <a:gd name="connsiteY3" fmla="*/ 6344936 h 6867863"/>
              <a:gd name="connsiteX4" fmla="*/ 3993425 w 4704078"/>
              <a:gd name="connsiteY4" fmla="*/ 6853069 h 6867863"/>
              <a:gd name="connsiteX5" fmla="*/ 0 w 4704078"/>
              <a:gd name="connsiteY5" fmla="*/ 6867863 h 6867863"/>
              <a:gd name="connsiteX6" fmla="*/ 0 w 4704078"/>
              <a:gd name="connsiteY6" fmla="*/ 9863 h 6867863"/>
              <a:gd name="connsiteX0" fmla="*/ 0 w 4733225"/>
              <a:gd name="connsiteY0" fmla="*/ 9863 h 6867863"/>
              <a:gd name="connsiteX1" fmla="*/ 4076557 w 4733225"/>
              <a:gd name="connsiteY1" fmla="*/ 0 h 6867863"/>
              <a:gd name="connsiteX2" fmla="*/ 4731576 w 4733225"/>
              <a:gd name="connsiteY2" fmla="*/ 3216701 h 6867863"/>
              <a:gd name="connsiteX3" fmla="*/ 4228871 w 4733225"/>
              <a:gd name="connsiteY3" fmla="*/ 6344936 h 6867863"/>
              <a:gd name="connsiteX4" fmla="*/ 3993425 w 4733225"/>
              <a:gd name="connsiteY4" fmla="*/ 6853069 h 6867863"/>
              <a:gd name="connsiteX5" fmla="*/ 0 w 4733225"/>
              <a:gd name="connsiteY5" fmla="*/ 6867863 h 6867863"/>
              <a:gd name="connsiteX6" fmla="*/ 0 w 4733225"/>
              <a:gd name="connsiteY6" fmla="*/ 9863 h 6867863"/>
              <a:gd name="connsiteX0" fmla="*/ 0 w 4821336"/>
              <a:gd name="connsiteY0" fmla="*/ 9863 h 6867863"/>
              <a:gd name="connsiteX1" fmla="*/ 4076557 w 4821336"/>
              <a:gd name="connsiteY1" fmla="*/ 0 h 6867863"/>
              <a:gd name="connsiteX2" fmla="*/ 4820066 w 4821336"/>
              <a:gd name="connsiteY2" fmla="*/ 3205567 h 6867863"/>
              <a:gd name="connsiteX3" fmla="*/ 4228871 w 4821336"/>
              <a:gd name="connsiteY3" fmla="*/ 6344936 h 6867863"/>
              <a:gd name="connsiteX4" fmla="*/ 3993425 w 4821336"/>
              <a:gd name="connsiteY4" fmla="*/ 6853069 h 6867863"/>
              <a:gd name="connsiteX5" fmla="*/ 0 w 4821336"/>
              <a:gd name="connsiteY5" fmla="*/ 6867863 h 6867863"/>
              <a:gd name="connsiteX6" fmla="*/ 0 w 4821336"/>
              <a:gd name="connsiteY6" fmla="*/ 9863 h 6867863"/>
              <a:gd name="connsiteX0" fmla="*/ 0 w 4838438"/>
              <a:gd name="connsiteY0" fmla="*/ 9863 h 6867863"/>
              <a:gd name="connsiteX1" fmla="*/ 4076557 w 4838438"/>
              <a:gd name="connsiteY1" fmla="*/ 0 h 6867863"/>
              <a:gd name="connsiteX2" fmla="*/ 4820066 w 4838438"/>
              <a:gd name="connsiteY2" fmla="*/ 3205567 h 6867863"/>
              <a:gd name="connsiteX3" fmla="*/ 4228871 w 4838438"/>
              <a:gd name="connsiteY3" fmla="*/ 6344936 h 6867863"/>
              <a:gd name="connsiteX4" fmla="*/ 3993425 w 4838438"/>
              <a:gd name="connsiteY4" fmla="*/ 6853069 h 6867863"/>
              <a:gd name="connsiteX5" fmla="*/ 0 w 4838438"/>
              <a:gd name="connsiteY5" fmla="*/ 6867863 h 6867863"/>
              <a:gd name="connsiteX6" fmla="*/ 0 w 4838438"/>
              <a:gd name="connsiteY6" fmla="*/ 9863 h 686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38438" h="6867863">
                <a:moveTo>
                  <a:pt x="0" y="9863"/>
                </a:moveTo>
                <a:lnTo>
                  <a:pt x="4076557" y="0"/>
                </a:lnTo>
                <a:cubicBezTo>
                  <a:pt x="4860237" y="747893"/>
                  <a:pt x="4873338" y="2125809"/>
                  <a:pt x="4820066" y="3205567"/>
                </a:cubicBezTo>
                <a:cubicBezTo>
                  <a:pt x="4767941" y="4262076"/>
                  <a:pt x="4484864" y="5256999"/>
                  <a:pt x="4228871" y="6344936"/>
                </a:cubicBezTo>
                <a:cubicBezTo>
                  <a:pt x="4086526" y="6879222"/>
                  <a:pt x="3992078" y="6846419"/>
                  <a:pt x="3993425" y="6853069"/>
                </a:cubicBezTo>
                <a:cubicBezTo>
                  <a:pt x="3994772" y="6859719"/>
                  <a:pt x="1331142" y="6862932"/>
                  <a:pt x="0" y="6867863"/>
                </a:cubicBezTo>
                <a:lnTo>
                  <a:pt x="0" y="986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7C56B12-8F61-2533-31A8-8D058C0FF0BB}"/>
              </a:ext>
            </a:extLst>
          </p:cNvPr>
          <p:cNvGrpSpPr/>
          <p:nvPr userDrawn="1"/>
        </p:nvGrpSpPr>
        <p:grpSpPr>
          <a:xfrm>
            <a:off x="-394874" y="5344027"/>
            <a:ext cx="13344525" cy="2744324"/>
            <a:chOff x="-257175" y="5326343"/>
            <a:chExt cx="13344525" cy="274432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9ADC81C-FB28-08BD-07F8-57F6518608DB}"/>
                </a:ext>
              </a:extLst>
            </p:cNvPr>
            <p:cNvSpPr/>
            <p:nvPr userDrawn="1"/>
          </p:nvSpPr>
          <p:spPr>
            <a:xfrm>
              <a:off x="-257175" y="6167765"/>
              <a:ext cx="13344525" cy="690235"/>
            </a:xfrm>
            <a:prstGeom prst="rect">
              <a:avLst/>
            </a:prstGeom>
            <a:gradFill>
              <a:gsLst>
                <a:gs pos="0">
                  <a:srgbClr val="00283C"/>
                </a:gs>
                <a:gs pos="73000">
                  <a:srgbClr val="541896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94EFDEB-66E2-773B-ABCA-7DC2B37D91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alphaModFix amt="3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3228398" y="5326343"/>
              <a:ext cx="3243292" cy="2744324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C1BFB4F2-0517-EB60-0161-CDBB2830CA4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81108" y="6214024"/>
            <a:ext cx="2108752" cy="70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6740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B355B6B-53A8-7642-307A-ECEBA7AA584F}"/>
              </a:ext>
            </a:extLst>
          </p:cNvPr>
          <p:cNvPicPr/>
          <p:nvPr userDrawn="1"/>
        </p:nvPicPr>
        <p:blipFill>
          <a:blip r:embed="rId2">
            <a:alphaModFix amt="40000"/>
          </a:blip>
          <a:stretch>
            <a:fillRect/>
          </a:stretch>
        </p:blipFill>
        <p:spPr>
          <a:xfrm>
            <a:off x="-671227" y="-598498"/>
            <a:ext cx="10007295" cy="8512993"/>
          </a:xfrm>
          <a:prstGeom prst="rect">
            <a:avLst/>
          </a:prstGeom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53563E9-0102-A23C-8C56-17D20889363C}"/>
              </a:ext>
            </a:extLst>
          </p:cNvPr>
          <p:cNvSpPr/>
          <p:nvPr userDrawn="1"/>
        </p:nvSpPr>
        <p:spPr>
          <a:xfrm>
            <a:off x="2798308" y="1502214"/>
            <a:ext cx="3079234" cy="3043123"/>
          </a:xfrm>
          <a:custGeom>
            <a:avLst/>
            <a:gdLst>
              <a:gd name="connsiteX0" fmla="*/ 950195 w 1919274"/>
              <a:gd name="connsiteY0" fmla="*/ 709 h 1896766"/>
              <a:gd name="connsiteX1" fmla="*/ 1832169 w 1919274"/>
              <a:gd name="connsiteY1" fmla="*/ 1069588 h 1896766"/>
              <a:gd name="connsiteX2" fmla="*/ 124282 w 1919274"/>
              <a:gd name="connsiteY2" fmla="*/ 1639242 h 1896766"/>
              <a:gd name="connsiteX3" fmla="*/ 764475 w 1919274"/>
              <a:gd name="connsiteY3" fmla="*/ 8116 h 1896766"/>
              <a:gd name="connsiteX4" fmla="*/ 950195 w 1919274"/>
              <a:gd name="connsiteY4" fmla="*/ 709 h 1896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9274" h="1896766">
                <a:moveTo>
                  <a:pt x="950195" y="709"/>
                </a:moveTo>
                <a:cubicBezTo>
                  <a:pt x="1430402" y="15667"/>
                  <a:pt x="2174361" y="270758"/>
                  <a:pt x="1832169" y="1069588"/>
                </a:cubicBezTo>
                <a:cubicBezTo>
                  <a:pt x="1441093" y="1982536"/>
                  <a:pt x="509480" y="2087618"/>
                  <a:pt x="124282" y="1639242"/>
                </a:cubicBezTo>
                <a:cubicBezTo>
                  <a:pt x="-260916" y="1190866"/>
                  <a:pt x="333275" y="62351"/>
                  <a:pt x="764475" y="8116"/>
                </a:cubicBezTo>
                <a:cubicBezTo>
                  <a:pt x="818375" y="1336"/>
                  <a:pt x="881594" y="-1428"/>
                  <a:pt x="950195" y="709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381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4834079-129A-663C-2867-3DC3792C59A0}"/>
              </a:ext>
            </a:extLst>
          </p:cNvPr>
          <p:cNvSpPr/>
          <p:nvPr userDrawn="1"/>
        </p:nvSpPr>
        <p:spPr>
          <a:xfrm>
            <a:off x="6420779" y="1429016"/>
            <a:ext cx="3103207" cy="3221806"/>
          </a:xfrm>
          <a:custGeom>
            <a:avLst/>
            <a:gdLst>
              <a:gd name="connsiteX0" fmla="*/ 1176955 w 1934216"/>
              <a:gd name="connsiteY0" fmla="*/ 963 h 2008138"/>
              <a:gd name="connsiteX1" fmla="*/ 1467457 w 1934216"/>
              <a:gd name="connsiteY1" fmla="*/ 78222 h 2008138"/>
              <a:gd name="connsiteX2" fmla="*/ 1799669 w 1934216"/>
              <a:gd name="connsiteY2" fmla="*/ 1496056 h 2008138"/>
              <a:gd name="connsiteX3" fmla="*/ 471237 w 1934216"/>
              <a:gd name="connsiteY3" fmla="*/ 1889092 h 2008138"/>
              <a:gd name="connsiteX4" fmla="*/ 78202 w 1934216"/>
              <a:gd name="connsiteY4" fmla="*/ 560659 h 2008138"/>
              <a:gd name="connsiteX5" fmla="*/ 1176955 w 1934216"/>
              <a:gd name="connsiteY5" fmla="*/ 963 h 20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34216" h="2008138">
                <a:moveTo>
                  <a:pt x="1176955" y="963"/>
                </a:moveTo>
                <a:cubicBezTo>
                  <a:pt x="1279614" y="5871"/>
                  <a:pt x="1378325" y="29790"/>
                  <a:pt x="1467457" y="78222"/>
                </a:cubicBezTo>
                <a:cubicBezTo>
                  <a:pt x="1942827" y="336525"/>
                  <a:pt x="2057971" y="1020686"/>
                  <a:pt x="1799669" y="1496056"/>
                </a:cubicBezTo>
                <a:cubicBezTo>
                  <a:pt x="1541366" y="1971426"/>
                  <a:pt x="946607" y="2147394"/>
                  <a:pt x="471237" y="1889092"/>
                </a:cubicBezTo>
                <a:cubicBezTo>
                  <a:pt x="-4133" y="1630789"/>
                  <a:pt x="-87835" y="862471"/>
                  <a:pt x="78202" y="560659"/>
                </a:cubicBezTo>
                <a:cubicBezTo>
                  <a:pt x="213106" y="315438"/>
                  <a:pt x="732098" y="-20303"/>
                  <a:pt x="1176955" y="963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381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974C254A-D1C1-7C23-7A97-D08B5EF74FC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77031" y="1476147"/>
            <a:ext cx="3239501" cy="2984369"/>
          </a:xfrm>
          <a:custGeom>
            <a:avLst/>
            <a:gdLst>
              <a:gd name="connsiteX0" fmla="*/ 1075463 w 2019168"/>
              <a:gd name="connsiteY0" fmla="*/ 1079 h 1860145"/>
              <a:gd name="connsiteX1" fmla="*/ 1370094 w 2019168"/>
              <a:gd name="connsiteY1" fmla="*/ 51869 h 1860145"/>
              <a:gd name="connsiteX2" fmla="*/ 1707509 w 2019168"/>
              <a:gd name="connsiteY2" fmla="*/ 1715406 h 1860145"/>
              <a:gd name="connsiteX3" fmla="*/ 2089 w 2019168"/>
              <a:gd name="connsiteY3" fmla="*/ 1133186 h 1860145"/>
              <a:gd name="connsiteX4" fmla="*/ 1075463 w 2019168"/>
              <a:gd name="connsiteY4" fmla="*/ 1079 h 1860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9168" h="1860145">
                <a:moveTo>
                  <a:pt x="1075463" y="1079"/>
                </a:moveTo>
                <a:cubicBezTo>
                  <a:pt x="1169679" y="5250"/>
                  <a:pt x="1268160" y="21623"/>
                  <a:pt x="1370094" y="51869"/>
                </a:cubicBezTo>
                <a:cubicBezTo>
                  <a:pt x="2028402" y="250981"/>
                  <a:pt x="2264123" y="1392311"/>
                  <a:pt x="1707509" y="1715406"/>
                </a:cubicBezTo>
                <a:cubicBezTo>
                  <a:pt x="1150895" y="2038501"/>
                  <a:pt x="44037" y="1810492"/>
                  <a:pt x="2089" y="1133186"/>
                </a:cubicBezTo>
                <a:cubicBezTo>
                  <a:pt x="-34615" y="540543"/>
                  <a:pt x="415947" y="-28120"/>
                  <a:pt x="1075463" y="1079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FD22F399-84EB-DA43-D72E-972541FA68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71690" y="1459397"/>
            <a:ext cx="3143279" cy="3315892"/>
          </a:xfrm>
          <a:custGeom>
            <a:avLst/>
            <a:gdLst>
              <a:gd name="connsiteX0" fmla="*/ 990359 w 1959193"/>
              <a:gd name="connsiteY0" fmla="*/ 0 h 2066782"/>
              <a:gd name="connsiteX1" fmla="*/ 1959193 w 1959193"/>
              <a:gd name="connsiteY1" fmla="*/ 1087188 h 2066782"/>
              <a:gd name="connsiteX2" fmla="*/ 979599 w 1959193"/>
              <a:gd name="connsiteY2" fmla="*/ 2066782 h 2066782"/>
              <a:gd name="connsiteX3" fmla="*/ 6 w 1959193"/>
              <a:gd name="connsiteY3" fmla="*/ 1087188 h 2066782"/>
              <a:gd name="connsiteX4" fmla="*/ 990359 w 1959193"/>
              <a:gd name="connsiteY4" fmla="*/ 0 h 206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9193" h="2066782">
                <a:moveTo>
                  <a:pt x="990359" y="0"/>
                </a:moveTo>
                <a:cubicBezTo>
                  <a:pt x="1531373" y="0"/>
                  <a:pt x="1959193" y="546173"/>
                  <a:pt x="1959193" y="1087188"/>
                </a:cubicBezTo>
                <a:cubicBezTo>
                  <a:pt x="1959193" y="1628203"/>
                  <a:pt x="1520614" y="2066782"/>
                  <a:pt x="979599" y="2066782"/>
                </a:cubicBezTo>
                <a:cubicBezTo>
                  <a:pt x="438585" y="2066782"/>
                  <a:pt x="-1787" y="1431651"/>
                  <a:pt x="6" y="1087188"/>
                </a:cubicBezTo>
                <a:cubicBezTo>
                  <a:pt x="1798" y="742725"/>
                  <a:pt x="449344" y="0"/>
                  <a:pt x="99035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4AB9408A-B6CD-B62B-A40C-113C980EF1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798308" y="5032381"/>
            <a:ext cx="2468880" cy="36576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61463C70-6782-0D6E-7762-61E56776264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06879" y="5032381"/>
            <a:ext cx="2468880" cy="36576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39">
            <a:extLst>
              <a:ext uri="{FF2B5EF4-FFF2-40B4-BE49-F238E27FC236}">
                <a16:creationId xmlns:a16="http://schemas.microsoft.com/office/drawing/2014/main" id="{1F400EB7-1FDE-3683-C9B4-63413EE5EA4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798308" y="5425573"/>
            <a:ext cx="2468880" cy="365760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39">
            <a:extLst>
              <a:ext uri="{FF2B5EF4-FFF2-40B4-BE49-F238E27FC236}">
                <a16:creationId xmlns:a16="http://schemas.microsoft.com/office/drawing/2014/main" id="{5D8F7F98-168C-5B0E-F2F8-A4AD7BA597D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06879" y="5425573"/>
            <a:ext cx="2468880" cy="365760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Slide Number Placeholder 47">
            <a:extLst>
              <a:ext uri="{FF2B5EF4-FFF2-40B4-BE49-F238E27FC236}">
                <a16:creationId xmlns:a16="http://schemas.microsoft.com/office/drawing/2014/main" id="{B6BC38C4-7EDF-0398-884C-F604FCF79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3726" y="6232422"/>
            <a:ext cx="350913" cy="338960"/>
          </a:xfrm>
          <a:custGeom>
            <a:avLst/>
            <a:gdLst>
              <a:gd name="connsiteX0" fmla="*/ 154845 w 350913"/>
              <a:gd name="connsiteY0" fmla="*/ 22 h 338960"/>
              <a:gd name="connsiteX1" fmla="*/ 340005 w 350913"/>
              <a:gd name="connsiteY1" fmla="*/ 221278 h 338960"/>
              <a:gd name="connsiteX2" fmla="*/ 10634 w 350913"/>
              <a:gd name="connsiteY2" fmla="*/ 289178 h 338960"/>
              <a:gd name="connsiteX3" fmla="*/ 119488 w 350913"/>
              <a:gd name="connsiteY3" fmla="*/ 4155 h 338960"/>
              <a:gd name="connsiteX4" fmla="*/ 154845 w 350913"/>
              <a:gd name="connsiteY4" fmla="*/ 22 h 338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913" h="338960">
                <a:moveTo>
                  <a:pt x="154845" y="22"/>
                </a:moveTo>
                <a:cubicBezTo>
                  <a:pt x="246677" y="-1293"/>
                  <a:pt x="391912" y="57780"/>
                  <a:pt x="340005" y="221278"/>
                </a:cubicBezTo>
                <a:cubicBezTo>
                  <a:pt x="280684" y="408133"/>
                  <a:pt x="47387" y="325365"/>
                  <a:pt x="10634" y="289178"/>
                </a:cubicBezTo>
                <a:cubicBezTo>
                  <a:pt x="-26119" y="252991"/>
                  <a:pt x="37818" y="24351"/>
                  <a:pt x="119488" y="4155"/>
                </a:cubicBezTo>
                <a:cubicBezTo>
                  <a:pt x="129697" y="1631"/>
                  <a:pt x="141726" y="210"/>
                  <a:pt x="154845" y="22"/>
                </a:cubicBezTo>
                <a:close/>
              </a:path>
            </a:pathLst>
          </a:custGeom>
          <a:ln>
            <a:solidFill>
              <a:schemeClr val="accent4"/>
            </a:solidFill>
          </a:ln>
        </p:spPr>
        <p:txBody>
          <a:bodyPr wrap="square">
            <a:noAutofit/>
          </a:bodyPr>
          <a:lstStyle>
            <a:lvl1pPr algn="ctr">
              <a:defRPr/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9" name="Footer Placeholder 5">
            <a:extLst>
              <a:ext uri="{FF2B5EF4-FFF2-40B4-BE49-F238E27FC236}">
                <a16:creationId xmlns:a16="http://schemas.microsoft.com/office/drawing/2014/main" id="{3324246F-F0D6-1940-4C2D-1B0A3C16A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3192" y="6281928"/>
            <a:ext cx="2450592" cy="27432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/>
            </a:lvl1pPr>
          </a:lstStyle>
          <a:p>
            <a:r>
              <a:rPr lang="en-US"/>
              <a:t>Contoso grand opening event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EBB025A-6F7E-353C-3DF5-C5318EE2E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236" y="381001"/>
            <a:ext cx="8732231" cy="927872"/>
          </a:xfrm>
        </p:spPr>
        <p:txBody>
          <a:bodyPr>
            <a:noAutofit/>
          </a:bodyPr>
          <a:lstStyle>
            <a:lvl1pPr algn="l">
              <a:defRPr sz="4000" b="0" i="0">
                <a:solidFill>
                  <a:srgbClr val="051D6D"/>
                </a:solidFill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Freeform: Shape 10">
            <a:extLst>
              <a:ext uri="{FF2B5EF4-FFF2-40B4-BE49-F238E27FC236}">
                <a16:creationId xmlns:a16="http://schemas.microsoft.com/office/drawing/2014/main" id="{48F4EAF1-D1A4-CFDB-C1DB-A433DFBAEC9A}"/>
              </a:ext>
            </a:extLst>
          </p:cNvPr>
          <p:cNvSpPr/>
          <p:nvPr userDrawn="1"/>
        </p:nvSpPr>
        <p:spPr>
          <a:xfrm>
            <a:off x="11192849" y="-3261859"/>
            <a:ext cx="1103593" cy="1630327"/>
          </a:xfrm>
          <a:custGeom>
            <a:avLst/>
            <a:gdLst>
              <a:gd name="connsiteX0" fmla="*/ 831964 w 1880411"/>
              <a:gd name="connsiteY0" fmla="*/ 1 h 1898594"/>
              <a:gd name="connsiteX1" fmla="*/ 1624530 w 1880411"/>
              <a:gd name="connsiteY1" fmla="*/ 228196 h 1898594"/>
              <a:gd name="connsiteX2" fmla="*/ 1527767 w 1880411"/>
              <a:gd name="connsiteY2" fmla="*/ 1893513 h 1898594"/>
              <a:gd name="connsiteX3" fmla="*/ 70 w 1880411"/>
              <a:gd name="connsiteY3" fmla="*/ 463167 h 1898594"/>
              <a:gd name="connsiteX4" fmla="*/ 831964 w 1880411"/>
              <a:gd name="connsiteY4" fmla="*/ 1 h 1898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0411" h="1898594">
                <a:moveTo>
                  <a:pt x="831964" y="1"/>
                </a:moveTo>
                <a:cubicBezTo>
                  <a:pt x="1159479" y="-120"/>
                  <a:pt x="1489430" y="83433"/>
                  <a:pt x="1624530" y="228196"/>
                </a:cubicBezTo>
                <a:cubicBezTo>
                  <a:pt x="1933330" y="559082"/>
                  <a:pt x="2030335" y="1811248"/>
                  <a:pt x="1527767" y="1893513"/>
                </a:cubicBezTo>
                <a:cubicBezTo>
                  <a:pt x="1025200" y="1975779"/>
                  <a:pt x="11204" y="1040120"/>
                  <a:pt x="70" y="463167"/>
                </a:cubicBezTo>
                <a:cubicBezTo>
                  <a:pt x="-6193" y="138631"/>
                  <a:pt x="410873" y="157"/>
                  <a:pt x="831964" y="1"/>
                </a:cubicBezTo>
                <a:close/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2" name="Text Placeholder 39">
            <a:extLst>
              <a:ext uri="{FF2B5EF4-FFF2-40B4-BE49-F238E27FC236}">
                <a16:creationId xmlns:a16="http://schemas.microsoft.com/office/drawing/2014/main" id="{E33B1596-9BE1-9B29-BFE6-7FC1745937F4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9375759" y="381002"/>
            <a:ext cx="2468880" cy="927871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0" i="0">
                <a:solidFill>
                  <a:srgbClr val="051D6D"/>
                </a:solidFill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37B55C6-F1A4-3DD2-6BAA-9F2C4BD36407}"/>
              </a:ext>
            </a:extLst>
          </p:cNvPr>
          <p:cNvGrpSpPr/>
          <p:nvPr userDrawn="1"/>
        </p:nvGrpSpPr>
        <p:grpSpPr>
          <a:xfrm>
            <a:off x="-394874" y="5344027"/>
            <a:ext cx="13344525" cy="2744324"/>
            <a:chOff x="-257175" y="5326343"/>
            <a:chExt cx="13344525" cy="274432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F69C379-95F5-4DCE-D4A1-9DBD8BF80E2A}"/>
                </a:ext>
              </a:extLst>
            </p:cNvPr>
            <p:cNvSpPr/>
            <p:nvPr userDrawn="1"/>
          </p:nvSpPr>
          <p:spPr>
            <a:xfrm>
              <a:off x="-257175" y="6167765"/>
              <a:ext cx="13344525" cy="690235"/>
            </a:xfrm>
            <a:prstGeom prst="rect">
              <a:avLst/>
            </a:prstGeom>
            <a:gradFill>
              <a:gsLst>
                <a:gs pos="0">
                  <a:srgbClr val="00283C"/>
                </a:gs>
                <a:gs pos="73000">
                  <a:srgbClr val="541896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3BEE9C6-D236-D3E7-50D1-7EA547F02B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alphaModFix amt="3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3228398" y="5326343"/>
              <a:ext cx="3243292" cy="2744324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A7EC9218-359C-1DEE-0723-9E2C9691F9F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1108" y="6214024"/>
            <a:ext cx="2108752" cy="70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4531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AED2B6A5-C327-E36E-863D-EC30F7E536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0"/>
          </a:blip>
          <a:stretch>
            <a:fillRect/>
          </a:stretch>
        </p:blipFill>
        <p:spPr>
          <a:xfrm>
            <a:off x="1118809" y="-1363066"/>
            <a:ext cx="10007295" cy="8512993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C66C81F-38A6-E13C-358A-CF2B70477129}"/>
              </a:ext>
            </a:extLst>
          </p:cNvPr>
          <p:cNvSpPr/>
          <p:nvPr userDrawn="1"/>
        </p:nvSpPr>
        <p:spPr>
          <a:xfrm>
            <a:off x="2267348" y="2091436"/>
            <a:ext cx="1920247" cy="1937932"/>
          </a:xfrm>
          <a:custGeom>
            <a:avLst/>
            <a:gdLst>
              <a:gd name="connsiteX0" fmla="*/ 952167 w 1920247"/>
              <a:gd name="connsiteY0" fmla="*/ 2069 h 1937932"/>
              <a:gd name="connsiteX1" fmla="*/ 1146020 w 1920247"/>
              <a:gd name="connsiteY1" fmla="*/ 28022 h 1937932"/>
              <a:gd name="connsiteX2" fmla="*/ 1729489 w 1920247"/>
              <a:gd name="connsiteY2" fmla="*/ 1846370 h 1937932"/>
              <a:gd name="connsiteX3" fmla="*/ 54139 w 1920247"/>
              <a:gd name="connsiteY3" fmla="*/ 1404954 h 1937932"/>
              <a:gd name="connsiteX4" fmla="*/ 952167 w 1920247"/>
              <a:gd name="connsiteY4" fmla="*/ 2069 h 1937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0247" h="1937932">
                <a:moveTo>
                  <a:pt x="952167" y="2069"/>
                </a:moveTo>
                <a:cubicBezTo>
                  <a:pt x="1013263" y="5702"/>
                  <a:pt x="1077832" y="14185"/>
                  <a:pt x="1146020" y="28022"/>
                </a:cubicBezTo>
                <a:cubicBezTo>
                  <a:pt x="2237027" y="249423"/>
                  <a:pt x="1911469" y="1616882"/>
                  <a:pt x="1729489" y="1846370"/>
                </a:cubicBezTo>
                <a:cubicBezTo>
                  <a:pt x="1547508" y="2075859"/>
                  <a:pt x="217779" y="1853787"/>
                  <a:pt x="54139" y="1404954"/>
                </a:cubicBezTo>
                <a:cubicBezTo>
                  <a:pt x="-99274" y="984173"/>
                  <a:pt x="35730" y="-52428"/>
                  <a:pt x="952167" y="2069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53563E9-0102-A23C-8C56-17D20889363C}"/>
              </a:ext>
            </a:extLst>
          </p:cNvPr>
          <p:cNvSpPr/>
          <p:nvPr userDrawn="1"/>
        </p:nvSpPr>
        <p:spPr>
          <a:xfrm>
            <a:off x="5272012" y="2229352"/>
            <a:ext cx="1919274" cy="1896766"/>
          </a:xfrm>
          <a:custGeom>
            <a:avLst/>
            <a:gdLst>
              <a:gd name="connsiteX0" fmla="*/ 950195 w 1919274"/>
              <a:gd name="connsiteY0" fmla="*/ 709 h 1896766"/>
              <a:gd name="connsiteX1" fmla="*/ 1832169 w 1919274"/>
              <a:gd name="connsiteY1" fmla="*/ 1069588 h 1896766"/>
              <a:gd name="connsiteX2" fmla="*/ 124282 w 1919274"/>
              <a:gd name="connsiteY2" fmla="*/ 1639242 h 1896766"/>
              <a:gd name="connsiteX3" fmla="*/ 764475 w 1919274"/>
              <a:gd name="connsiteY3" fmla="*/ 8116 h 1896766"/>
              <a:gd name="connsiteX4" fmla="*/ 950195 w 1919274"/>
              <a:gd name="connsiteY4" fmla="*/ 709 h 1896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9274" h="1896766">
                <a:moveTo>
                  <a:pt x="950195" y="709"/>
                </a:moveTo>
                <a:cubicBezTo>
                  <a:pt x="1430402" y="15667"/>
                  <a:pt x="2174361" y="270758"/>
                  <a:pt x="1832169" y="1069588"/>
                </a:cubicBezTo>
                <a:cubicBezTo>
                  <a:pt x="1441093" y="1982536"/>
                  <a:pt x="509480" y="2087618"/>
                  <a:pt x="124282" y="1639242"/>
                </a:cubicBezTo>
                <a:cubicBezTo>
                  <a:pt x="-260916" y="1190866"/>
                  <a:pt x="333275" y="62351"/>
                  <a:pt x="764475" y="8116"/>
                </a:cubicBezTo>
                <a:cubicBezTo>
                  <a:pt x="818375" y="1336"/>
                  <a:pt x="881594" y="-1428"/>
                  <a:pt x="950195" y="709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4834079-129A-663C-2867-3DC3792C59A0}"/>
              </a:ext>
            </a:extLst>
          </p:cNvPr>
          <p:cNvSpPr/>
          <p:nvPr userDrawn="1"/>
        </p:nvSpPr>
        <p:spPr>
          <a:xfrm>
            <a:off x="7842377" y="2077500"/>
            <a:ext cx="1934216" cy="2008138"/>
          </a:xfrm>
          <a:custGeom>
            <a:avLst/>
            <a:gdLst>
              <a:gd name="connsiteX0" fmla="*/ 1176955 w 1934216"/>
              <a:gd name="connsiteY0" fmla="*/ 963 h 2008138"/>
              <a:gd name="connsiteX1" fmla="*/ 1467457 w 1934216"/>
              <a:gd name="connsiteY1" fmla="*/ 78222 h 2008138"/>
              <a:gd name="connsiteX2" fmla="*/ 1799669 w 1934216"/>
              <a:gd name="connsiteY2" fmla="*/ 1496056 h 2008138"/>
              <a:gd name="connsiteX3" fmla="*/ 471237 w 1934216"/>
              <a:gd name="connsiteY3" fmla="*/ 1889092 h 2008138"/>
              <a:gd name="connsiteX4" fmla="*/ 78202 w 1934216"/>
              <a:gd name="connsiteY4" fmla="*/ 560659 h 2008138"/>
              <a:gd name="connsiteX5" fmla="*/ 1176955 w 1934216"/>
              <a:gd name="connsiteY5" fmla="*/ 963 h 20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34216" h="2008138">
                <a:moveTo>
                  <a:pt x="1176955" y="963"/>
                </a:moveTo>
                <a:cubicBezTo>
                  <a:pt x="1279614" y="5871"/>
                  <a:pt x="1378325" y="29790"/>
                  <a:pt x="1467457" y="78222"/>
                </a:cubicBezTo>
                <a:cubicBezTo>
                  <a:pt x="1942827" y="336525"/>
                  <a:pt x="2057971" y="1020686"/>
                  <a:pt x="1799669" y="1496056"/>
                </a:cubicBezTo>
                <a:cubicBezTo>
                  <a:pt x="1541366" y="1971426"/>
                  <a:pt x="946607" y="2147394"/>
                  <a:pt x="471237" y="1889092"/>
                </a:cubicBezTo>
                <a:cubicBezTo>
                  <a:pt x="-4133" y="1630789"/>
                  <a:pt x="-87835" y="862471"/>
                  <a:pt x="78202" y="560659"/>
                </a:cubicBezTo>
                <a:cubicBezTo>
                  <a:pt x="213106" y="315438"/>
                  <a:pt x="732098" y="-20303"/>
                  <a:pt x="1176955" y="963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6EB68C9D-2145-4CC0-9F00-198AA56E38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42812" y="2208197"/>
            <a:ext cx="1920240" cy="2028271"/>
          </a:xfrm>
          <a:custGeom>
            <a:avLst/>
            <a:gdLst>
              <a:gd name="connsiteX0" fmla="*/ 998505 w 1920240"/>
              <a:gd name="connsiteY0" fmla="*/ 0 h 2028271"/>
              <a:gd name="connsiteX1" fmla="*/ 1920240 w 1920240"/>
              <a:gd name="connsiteY1" fmla="*/ 1014136 h 2028271"/>
              <a:gd name="connsiteX2" fmla="*/ 998505 w 1920240"/>
              <a:gd name="connsiteY2" fmla="*/ 2028271 h 2028271"/>
              <a:gd name="connsiteX3" fmla="*/ 0 w 1920240"/>
              <a:gd name="connsiteY3" fmla="*/ 1014136 h 2028271"/>
              <a:gd name="connsiteX4" fmla="*/ 998505 w 1920240"/>
              <a:gd name="connsiteY4" fmla="*/ 0 h 2028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0240" h="2028271">
                <a:moveTo>
                  <a:pt x="998505" y="0"/>
                </a:moveTo>
                <a:cubicBezTo>
                  <a:pt x="1318545" y="0"/>
                  <a:pt x="1920240" y="454044"/>
                  <a:pt x="1920240" y="1014136"/>
                </a:cubicBezTo>
                <a:cubicBezTo>
                  <a:pt x="1920240" y="1574227"/>
                  <a:pt x="1318545" y="2028271"/>
                  <a:pt x="998505" y="2028271"/>
                </a:cubicBezTo>
                <a:cubicBezTo>
                  <a:pt x="678465" y="2028271"/>
                  <a:pt x="0" y="1719031"/>
                  <a:pt x="0" y="1014136"/>
                </a:cubicBezTo>
                <a:cubicBezTo>
                  <a:pt x="0" y="309240"/>
                  <a:pt x="678465" y="0"/>
                  <a:pt x="998505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974C254A-D1C1-7C23-7A97-D08B5EF74FC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50736" y="2181152"/>
            <a:ext cx="2019168" cy="1860145"/>
          </a:xfrm>
          <a:custGeom>
            <a:avLst/>
            <a:gdLst>
              <a:gd name="connsiteX0" fmla="*/ 1075463 w 2019168"/>
              <a:gd name="connsiteY0" fmla="*/ 1079 h 1860145"/>
              <a:gd name="connsiteX1" fmla="*/ 1370094 w 2019168"/>
              <a:gd name="connsiteY1" fmla="*/ 51869 h 1860145"/>
              <a:gd name="connsiteX2" fmla="*/ 1707509 w 2019168"/>
              <a:gd name="connsiteY2" fmla="*/ 1715406 h 1860145"/>
              <a:gd name="connsiteX3" fmla="*/ 2089 w 2019168"/>
              <a:gd name="connsiteY3" fmla="*/ 1133186 h 1860145"/>
              <a:gd name="connsiteX4" fmla="*/ 1075463 w 2019168"/>
              <a:gd name="connsiteY4" fmla="*/ 1079 h 1860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9168" h="1860145">
                <a:moveTo>
                  <a:pt x="1075463" y="1079"/>
                </a:moveTo>
                <a:cubicBezTo>
                  <a:pt x="1169679" y="5250"/>
                  <a:pt x="1268160" y="21623"/>
                  <a:pt x="1370094" y="51869"/>
                </a:cubicBezTo>
                <a:cubicBezTo>
                  <a:pt x="2028402" y="250981"/>
                  <a:pt x="2264123" y="1392311"/>
                  <a:pt x="1707509" y="1715406"/>
                </a:cubicBezTo>
                <a:cubicBezTo>
                  <a:pt x="1150895" y="2038501"/>
                  <a:pt x="44037" y="1810492"/>
                  <a:pt x="2089" y="1133186"/>
                </a:cubicBezTo>
                <a:cubicBezTo>
                  <a:pt x="-34615" y="540543"/>
                  <a:pt x="415947" y="-28120"/>
                  <a:pt x="1075463" y="1079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FD22F399-84EB-DA43-D72E-972541FA68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93287" y="2143323"/>
            <a:ext cx="1959193" cy="2066782"/>
          </a:xfrm>
          <a:custGeom>
            <a:avLst/>
            <a:gdLst>
              <a:gd name="connsiteX0" fmla="*/ 990359 w 1959193"/>
              <a:gd name="connsiteY0" fmla="*/ 0 h 2066782"/>
              <a:gd name="connsiteX1" fmla="*/ 1959193 w 1959193"/>
              <a:gd name="connsiteY1" fmla="*/ 1087188 h 2066782"/>
              <a:gd name="connsiteX2" fmla="*/ 979599 w 1959193"/>
              <a:gd name="connsiteY2" fmla="*/ 2066782 h 2066782"/>
              <a:gd name="connsiteX3" fmla="*/ 6 w 1959193"/>
              <a:gd name="connsiteY3" fmla="*/ 1087188 h 2066782"/>
              <a:gd name="connsiteX4" fmla="*/ 990359 w 1959193"/>
              <a:gd name="connsiteY4" fmla="*/ 0 h 206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9193" h="2066782">
                <a:moveTo>
                  <a:pt x="990359" y="0"/>
                </a:moveTo>
                <a:cubicBezTo>
                  <a:pt x="1531373" y="0"/>
                  <a:pt x="1959193" y="546173"/>
                  <a:pt x="1959193" y="1087188"/>
                </a:cubicBezTo>
                <a:cubicBezTo>
                  <a:pt x="1959193" y="1628203"/>
                  <a:pt x="1520614" y="2066782"/>
                  <a:pt x="979599" y="2066782"/>
                </a:cubicBezTo>
                <a:cubicBezTo>
                  <a:pt x="438585" y="2066782"/>
                  <a:pt x="-1787" y="1431651"/>
                  <a:pt x="6" y="1087188"/>
                </a:cubicBezTo>
                <a:cubicBezTo>
                  <a:pt x="1798" y="742725"/>
                  <a:pt x="449344" y="0"/>
                  <a:pt x="99035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95D410CB-8838-F5FE-B127-40EB466A162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070146" y="4510756"/>
            <a:ext cx="246888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 i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4AB9408A-B6CD-B62B-A40C-113C980EF1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25880" y="4510756"/>
            <a:ext cx="246888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 i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61463C70-6782-0D6E-7762-61E56776264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638443" y="4510756"/>
            <a:ext cx="246888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 i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39">
            <a:extLst>
              <a:ext uri="{FF2B5EF4-FFF2-40B4-BE49-F238E27FC236}">
                <a16:creationId xmlns:a16="http://schemas.microsoft.com/office/drawing/2014/main" id="{D4374427-D19A-E579-3D78-7A08CED4EE8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070146" y="4903948"/>
            <a:ext cx="246888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39">
            <a:extLst>
              <a:ext uri="{FF2B5EF4-FFF2-40B4-BE49-F238E27FC236}">
                <a16:creationId xmlns:a16="http://schemas.microsoft.com/office/drawing/2014/main" id="{1F400EB7-1FDE-3683-C9B4-63413EE5EA4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825880" y="4903948"/>
            <a:ext cx="246888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39">
            <a:extLst>
              <a:ext uri="{FF2B5EF4-FFF2-40B4-BE49-F238E27FC236}">
                <a16:creationId xmlns:a16="http://schemas.microsoft.com/office/drawing/2014/main" id="{5D8F7F98-168C-5B0E-F2F8-A4AD7BA597D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38443" y="4903948"/>
            <a:ext cx="246888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EBB025A-6F7E-353C-3DF5-C5318EE2E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236" y="381001"/>
            <a:ext cx="8732231" cy="927872"/>
          </a:xfrm>
        </p:spPr>
        <p:txBody>
          <a:bodyPr>
            <a:noAutofit/>
          </a:bodyPr>
          <a:lstStyle>
            <a:lvl1pPr algn="l">
              <a:defRPr sz="4000" b="0" i="0">
                <a:solidFill>
                  <a:srgbClr val="051D6D"/>
                </a:solidFill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39">
            <a:extLst>
              <a:ext uri="{FF2B5EF4-FFF2-40B4-BE49-F238E27FC236}">
                <a16:creationId xmlns:a16="http://schemas.microsoft.com/office/drawing/2014/main" id="{933029DE-C1BA-A2C6-5F5D-317E20E89E65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9375759" y="381002"/>
            <a:ext cx="2468880" cy="927871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0" i="0">
                <a:solidFill>
                  <a:srgbClr val="051D6D"/>
                </a:solidFill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C9F6F97-023F-9A7B-F5F6-39219CA53C3B}"/>
              </a:ext>
            </a:extLst>
          </p:cNvPr>
          <p:cNvGrpSpPr/>
          <p:nvPr userDrawn="1"/>
        </p:nvGrpSpPr>
        <p:grpSpPr>
          <a:xfrm>
            <a:off x="-394874" y="5344027"/>
            <a:ext cx="13344525" cy="2744324"/>
            <a:chOff x="-257175" y="5326343"/>
            <a:chExt cx="13344525" cy="274432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A90B3C3-80B0-F637-9B2F-F394A5822DFC}"/>
                </a:ext>
              </a:extLst>
            </p:cNvPr>
            <p:cNvSpPr/>
            <p:nvPr userDrawn="1"/>
          </p:nvSpPr>
          <p:spPr>
            <a:xfrm>
              <a:off x="-257175" y="6167765"/>
              <a:ext cx="13344525" cy="690235"/>
            </a:xfrm>
            <a:prstGeom prst="rect">
              <a:avLst/>
            </a:prstGeom>
            <a:gradFill>
              <a:gsLst>
                <a:gs pos="0">
                  <a:srgbClr val="00283C"/>
                </a:gs>
                <a:gs pos="73000">
                  <a:srgbClr val="541896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1D366C6-A65C-8229-C202-BB6B3971EB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alphaModFix amt="3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3228398" y="5326343"/>
              <a:ext cx="3243292" cy="2744324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3B493FCA-BADB-F632-8A69-8824CF23137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1108" y="6214024"/>
            <a:ext cx="2108752" cy="70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898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EDE1B85-620C-8A89-6A4B-40A02DC1C63D}"/>
              </a:ext>
            </a:extLst>
          </p:cNvPr>
          <p:cNvSpPr/>
          <p:nvPr userDrawn="1"/>
        </p:nvSpPr>
        <p:spPr>
          <a:xfrm>
            <a:off x="-1" y="6038335"/>
            <a:ext cx="8786813" cy="819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5F6D96A-9A32-C33D-9388-05AE56296230}"/>
              </a:ext>
            </a:extLst>
          </p:cNvPr>
          <p:cNvSpPr/>
          <p:nvPr userDrawn="1"/>
        </p:nvSpPr>
        <p:spPr>
          <a:xfrm>
            <a:off x="6803134" y="-348507"/>
            <a:ext cx="7812621" cy="7812621"/>
          </a:xfrm>
          <a:prstGeom prst="ellipse">
            <a:avLst/>
          </a:prstGeom>
          <a:gradFill>
            <a:gsLst>
              <a:gs pos="100000">
                <a:srgbClr val="F655A0"/>
              </a:gs>
              <a:gs pos="37000">
                <a:srgbClr val="541896"/>
              </a:gs>
            </a:gsLst>
            <a:lin ang="2700000" scaled="1"/>
          </a:gradFill>
          <a:ln w="101600">
            <a:gradFill>
              <a:gsLst>
                <a:gs pos="0">
                  <a:srgbClr val="541896"/>
                </a:gs>
                <a:gs pos="100000">
                  <a:srgbClr val="00283C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33D0382-8CCE-A3D5-463C-B58164A1D84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alphaModFix amt="40000"/>
          </a:blip>
          <a:stretch>
            <a:fillRect/>
          </a:stretch>
        </p:blipFill>
        <p:spPr>
          <a:xfrm>
            <a:off x="-671227" y="-598498"/>
            <a:ext cx="10007295" cy="8512993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5D5B257-C98E-B0DA-9E3F-C9309303B85D}"/>
              </a:ext>
            </a:extLst>
          </p:cNvPr>
          <p:cNvSpPr/>
          <p:nvPr userDrawn="1"/>
        </p:nvSpPr>
        <p:spPr>
          <a:xfrm>
            <a:off x="9336068" y="390489"/>
            <a:ext cx="3523617" cy="3403595"/>
          </a:xfrm>
          <a:custGeom>
            <a:avLst/>
            <a:gdLst>
              <a:gd name="connsiteX0" fmla="*/ 1234735 w 2354071"/>
              <a:gd name="connsiteY0" fmla="*/ 614 h 2273886"/>
              <a:gd name="connsiteX1" fmla="*/ 2282741 w 2354071"/>
              <a:gd name="connsiteY1" fmla="*/ 333960 h 2273886"/>
              <a:gd name="connsiteX2" fmla="*/ 1552501 w 2354071"/>
              <a:gd name="connsiteY2" fmla="*/ 2246018 h 2273886"/>
              <a:gd name="connsiteX3" fmla="*/ 73179 w 2354071"/>
              <a:gd name="connsiteY3" fmla="*/ 789465 h 2273886"/>
              <a:gd name="connsiteX4" fmla="*/ 1234735 w 2354071"/>
              <a:gd name="connsiteY4" fmla="*/ 614 h 2273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4071" h="2273886">
                <a:moveTo>
                  <a:pt x="1234735" y="614"/>
                </a:moveTo>
                <a:cubicBezTo>
                  <a:pt x="1706563" y="13081"/>
                  <a:pt x="2159465" y="212581"/>
                  <a:pt x="2282741" y="333960"/>
                </a:cubicBezTo>
                <a:cubicBezTo>
                  <a:pt x="2529295" y="576719"/>
                  <a:pt x="2100380" y="2110538"/>
                  <a:pt x="1552501" y="2246018"/>
                </a:cubicBezTo>
                <a:cubicBezTo>
                  <a:pt x="1004623" y="2381498"/>
                  <a:pt x="-324776" y="2042968"/>
                  <a:pt x="73179" y="789465"/>
                </a:cubicBezTo>
                <a:cubicBezTo>
                  <a:pt x="272156" y="162713"/>
                  <a:pt x="762908" y="-11852"/>
                  <a:pt x="1234735" y="614"/>
                </a:cubicBezTo>
                <a:close/>
              </a:path>
            </a:pathLst>
          </a:custGeom>
          <a:solidFill>
            <a:srgbClr val="5418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A72116D-6F86-BD64-4466-FC5B3E593B08}"/>
              </a:ext>
            </a:extLst>
          </p:cNvPr>
          <p:cNvSpPr/>
          <p:nvPr userDrawn="1"/>
        </p:nvSpPr>
        <p:spPr>
          <a:xfrm>
            <a:off x="8583372" y="-68132"/>
            <a:ext cx="4236512" cy="6258559"/>
          </a:xfrm>
          <a:custGeom>
            <a:avLst/>
            <a:gdLst>
              <a:gd name="connsiteX0" fmla="*/ 831964 w 1880411"/>
              <a:gd name="connsiteY0" fmla="*/ 1 h 1898594"/>
              <a:gd name="connsiteX1" fmla="*/ 1624530 w 1880411"/>
              <a:gd name="connsiteY1" fmla="*/ 228196 h 1898594"/>
              <a:gd name="connsiteX2" fmla="*/ 1527767 w 1880411"/>
              <a:gd name="connsiteY2" fmla="*/ 1893513 h 1898594"/>
              <a:gd name="connsiteX3" fmla="*/ 70 w 1880411"/>
              <a:gd name="connsiteY3" fmla="*/ 463167 h 1898594"/>
              <a:gd name="connsiteX4" fmla="*/ 831964 w 1880411"/>
              <a:gd name="connsiteY4" fmla="*/ 1 h 1898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0411" h="1898594">
                <a:moveTo>
                  <a:pt x="831964" y="1"/>
                </a:moveTo>
                <a:cubicBezTo>
                  <a:pt x="1159479" y="-120"/>
                  <a:pt x="1489430" y="83433"/>
                  <a:pt x="1624530" y="228196"/>
                </a:cubicBezTo>
                <a:cubicBezTo>
                  <a:pt x="1933330" y="559082"/>
                  <a:pt x="2030335" y="1811248"/>
                  <a:pt x="1527767" y="1893513"/>
                </a:cubicBezTo>
                <a:cubicBezTo>
                  <a:pt x="1025200" y="1975779"/>
                  <a:pt x="11204" y="1040120"/>
                  <a:pt x="70" y="463167"/>
                </a:cubicBezTo>
                <a:cubicBezTo>
                  <a:pt x="-6193" y="138631"/>
                  <a:pt x="410873" y="157"/>
                  <a:pt x="831964" y="1"/>
                </a:cubicBezTo>
                <a:close/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6384" y="1774335"/>
            <a:ext cx="6016752" cy="1883664"/>
          </a:xfrm>
        </p:spPr>
        <p:txBody>
          <a:bodyPr lIns="91440" tIns="45720" rIns="91440" bIns="45720" anchor="b">
            <a:noAutofit/>
          </a:bodyPr>
          <a:lstStyle>
            <a:lvl1pPr algn="l">
              <a:defRPr sz="6000" b="1" i="0"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6384" y="4133668"/>
            <a:ext cx="6016752" cy="466344"/>
          </a:xfrm>
        </p:spPr>
        <p:txBody>
          <a:bodyPr>
            <a:noAutofit/>
          </a:bodyPr>
          <a:lstStyle>
            <a:lvl1pPr marL="0" indent="0" algn="l">
              <a:buNone/>
              <a:defRPr sz="2400" b="1"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 Placeholder 39">
            <a:extLst>
              <a:ext uri="{FF2B5EF4-FFF2-40B4-BE49-F238E27FC236}">
                <a16:creationId xmlns:a16="http://schemas.microsoft.com/office/drawing/2014/main" id="{F3C46320-935E-5B4D-560B-5D1677F21D4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6383" y="4505372"/>
            <a:ext cx="6016751" cy="448056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>
                <a:solidFill>
                  <a:schemeClr val="tx2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287B9F6A-0CB7-4B45-9ADB-F3C42D9441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71354" y="-68132"/>
            <a:ext cx="8050417" cy="7586452"/>
          </a:xfrm>
          <a:custGeom>
            <a:avLst/>
            <a:gdLst>
              <a:gd name="connsiteX0" fmla="*/ 2849362 w 4838886"/>
              <a:gd name="connsiteY0" fmla="*/ 329 h 4396060"/>
              <a:gd name="connsiteX1" fmla="*/ 3053469 w 4838886"/>
              <a:gd name="connsiteY1" fmla="*/ 32123 h 4396060"/>
              <a:gd name="connsiteX2" fmla="*/ 4034466 w 4838886"/>
              <a:gd name="connsiteY2" fmla="*/ 3833389 h 4396060"/>
              <a:gd name="connsiteX3" fmla="*/ 8680 w 4838886"/>
              <a:gd name="connsiteY3" fmla="*/ 2421584 h 4396060"/>
              <a:gd name="connsiteX4" fmla="*/ 2849362 w 4838886"/>
              <a:gd name="connsiteY4" fmla="*/ 329 h 4396060"/>
              <a:gd name="connsiteX0" fmla="*/ 2849362 w 5134057"/>
              <a:gd name="connsiteY0" fmla="*/ 329 h 4396060"/>
              <a:gd name="connsiteX1" fmla="*/ 3053469 w 5134057"/>
              <a:gd name="connsiteY1" fmla="*/ 32123 h 4396060"/>
              <a:gd name="connsiteX2" fmla="*/ 4034466 w 5134057"/>
              <a:gd name="connsiteY2" fmla="*/ 3833389 h 4396060"/>
              <a:gd name="connsiteX3" fmla="*/ 8680 w 5134057"/>
              <a:gd name="connsiteY3" fmla="*/ 2421584 h 4396060"/>
              <a:gd name="connsiteX4" fmla="*/ 2849362 w 5134057"/>
              <a:gd name="connsiteY4" fmla="*/ 329 h 4396060"/>
              <a:gd name="connsiteX0" fmla="*/ 969595 w 4818482"/>
              <a:gd name="connsiteY0" fmla="*/ 372107 h 4605278"/>
              <a:gd name="connsiteX1" fmla="*/ 3124422 w 4818482"/>
              <a:gd name="connsiteY1" fmla="*/ 241341 h 4605278"/>
              <a:gd name="connsiteX2" fmla="*/ 4105419 w 4818482"/>
              <a:gd name="connsiteY2" fmla="*/ 4042607 h 4605278"/>
              <a:gd name="connsiteX3" fmla="*/ 79633 w 4818482"/>
              <a:gd name="connsiteY3" fmla="*/ 2630802 h 4605278"/>
              <a:gd name="connsiteX4" fmla="*/ 969595 w 4818482"/>
              <a:gd name="connsiteY4" fmla="*/ 372107 h 4605278"/>
              <a:gd name="connsiteX0" fmla="*/ 981371 w 4830258"/>
              <a:gd name="connsiteY0" fmla="*/ 600496 h 4833667"/>
              <a:gd name="connsiteX1" fmla="*/ 3136198 w 4830258"/>
              <a:gd name="connsiteY1" fmla="*/ 469730 h 4833667"/>
              <a:gd name="connsiteX2" fmla="*/ 4117195 w 4830258"/>
              <a:gd name="connsiteY2" fmla="*/ 4270996 h 4833667"/>
              <a:gd name="connsiteX3" fmla="*/ 91409 w 4830258"/>
              <a:gd name="connsiteY3" fmla="*/ 2859191 h 4833667"/>
              <a:gd name="connsiteX4" fmla="*/ 981371 w 4830258"/>
              <a:gd name="connsiteY4" fmla="*/ 600496 h 4833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30258" h="4833667">
                <a:moveTo>
                  <a:pt x="981371" y="600496"/>
                </a:moveTo>
                <a:cubicBezTo>
                  <a:pt x="2122710" y="-214118"/>
                  <a:pt x="2613561" y="-142020"/>
                  <a:pt x="3136198" y="469730"/>
                </a:cubicBezTo>
                <a:cubicBezTo>
                  <a:pt x="3658835" y="1081480"/>
                  <a:pt x="5982327" y="2625907"/>
                  <a:pt x="4117195" y="4270996"/>
                </a:cubicBezTo>
                <a:cubicBezTo>
                  <a:pt x="2252064" y="5916085"/>
                  <a:pt x="254908" y="3492735"/>
                  <a:pt x="91409" y="2859191"/>
                </a:cubicBezTo>
                <a:cubicBezTo>
                  <a:pt x="-61871" y="2265244"/>
                  <a:pt x="-159968" y="1415110"/>
                  <a:pt x="981371" y="60049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pic>
        <p:nvPicPr>
          <p:cNvPr id="25" name="Picture 24" descr="A black and white logo&#10;&#10;Description automatically generated">
            <a:extLst>
              <a:ext uri="{FF2B5EF4-FFF2-40B4-BE49-F238E27FC236}">
                <a16:creationId xmlns:a16="http://schemas.microsoft.com/office/drawing/2014/main" id="{1EEA8E2D-25DC-AF8C-6F9A-C8DE89BC13A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80614" y="6123593"/>
            <a:ext cx="1931166" cy="67590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05B809D-B945-504F-23FB-36F132DE19A1}"/>
              </a:ext>
            </a:extLst>
          </p:cNvPr>
          <p:cNvSpPr/>
          <p:nvPr userDrawn="1"/>
        </p:nvSpPr>
        <p:spPr>
          <a:xfrm>
            <a:off x="786383" y="3872974"/>
            <a:ext cx="5976950" cy="45719"/>
          </a:xfrm>
          <a:prstGeom prst="rect">
            <a:avLst/>
          </a:prstGeom>
          <a:solidFill>
            <a:srgbClr val="F793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7FB1B4E-54DC-570E-F5BD-44B4FA19866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86383" y="6080760"/>
            <a:ext cx="2331721" cy="77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1217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AED2B6A5-C327-E36E-863D-EC30F7E5364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alphaModFix amt="40000"/>
          </a:blip>
          <a:stretch>
            <a:fillRect/>
          </a:stretch>
        </p:blipFill>
        <p:spPr>
          <a:xfrm>
            <a:off x="1118809" y="-1363066"/>
            <a:ext cx="10007295" cy="8512993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C66C81F-38A6-E13C-358A-CF2B70477129}"/>
              </a:ext>
            </a:extLst>
          </p:cNvPr>
          <p:cNvSpPr/>
          <p:nvPr userDrawn="1"/>
        </p:nvSpPr>
        <p:spPr>
          <a:xfrm>
            <a:off x="892936" y="2088672"/>
            <a:ext cx="1920247" cy="1937932"/>
          </a:xfrm>
          <a:custGeom>
            <a:avLst/>
            <a:gdLst>
              <a:gd name="connsiteX0" fmla="*/ 952167 w 1920247"/>
              <a:gd name="connsiteY0" fmla="*/ 2069 h 1937932"/>
              <a:gd name="connsiteX1" fmla="*/ 1146020 w 1920247"/>
              <a:gd name="connsiteY1" fmla="*/ 28022 h 1937932"/>
              <a:gd name="connsiteX2" fmla="*/ 1729489 w 1920247"/>
              <a:gd name="connsiteY2" fmla="*/ 1846370 h 1937932"/>
              <a:gd name="connsiteX3" fmla="*/ 54139 w 1920247"/>
              <a:gd name="connsiteY3" fmla="*/ 1404954 h 1937932"/>
              <a:gd name="connsiteX4" fmla="*/ 952167 w 1920247"/>
              <a:gd name="connsiteY4" fmla="*/ 2069 h 1937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0247" h="1937932">
                <a:moveTo>
                  <a:pt x="952167" y="2069"/>
                </a:moveTo>
                <a:cubicBezTo>
                  <a:pt x="1013263" y="5702"/>
                  <a:pt x="1077832" y="14185"/>
                  <a:pt x="1146020" y="28022"/>
                </a:cubicBezTo>
                <a:cubicBezTo>
                  <a:pt x="2237027" y="249423"/>
                  <a:pt x="1911469" y="1616882"/>
                  <a:pt x="1729489" y="1846370"/>
                </a:cubicBezTo>
                <a:cubicBezTo>
                  <a:pt x="1547508" y="2075859"/>
                  <a:pt x="217779" y="1853787"/>
                  <a:pt x="54139" y="1404954"/>
                </a:cubicBezTo>
                <a:cubicBezTo>
                  <a:pt x="-99274" y="984173"/>
                  <a:pt x="35730" y="-52428"/>
                  <a:pt x="952167" y="2069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53563E9-0102-A23C-8C56-17D20889363C}"/>
              </a:ext>
            </a:extLst>
          </p:cNvPr>
          <p:cNvSpPr/>
          <p:nvPr userDrawn="1"/>
        </p:nvSpPr>
        <p:spPr>
          <a:xfrm>
            <a:off x="3897600" y="2226588"/>
            <a:ext cx="1919274" cy="1896766"/>
          </a:xfrm>
          <a:custGeom>
            <a:avLst/>
            <a:gdLst>
              <a:gd name="connsiteX0" fmla="*/ 950195 w 1919274"/>
              <a:gd name="connsiteY0" fmla="*/ 709 h 1896766"/>
              <a:gd name="connsiteX1" fmla="*/ 1832169 w 1919274"/>
              <a:gd name="connsiteY1" fmla="*/ 1069588 h 1896766"/>
              <a:gd name="connsiteX2" fmla="*/ 124282 w 1919274"/>
              <a:gd name="connsiteY2" fmla="*/ 1639242 h 1896766"/>
              <a:gd name="connsiteX3" fmla="*/ 764475 w 1919274"/>
              <a:gd name="connsiteY3" fmla="*/ 8116 h 1896766"/>
              <a:gd name="connsiteX4" fmla="*/ 950195 w 1919274"/>
              <a:gd name="connsiteY4" fmla="*/ 709 h 1896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9274" h="1896766">
                <a:moveTo>
                  <a:pt x="950195" y="709"/>
                </a:moveTo>
                <a:cubicBezTo>
                  <a:pt x="1430402" y="15667"/>
                  <a:pt x="2174361" y="270758"/>
                  <a:pt x="1832169" y="1069588"/>
                </a:cubicBezTo>
                <a:cubicBezTo>
                  <a:pt x="1441093" y="1982536"/>
                  <a:pt x="509480" y="2087618"/>
                  <a:pt x="124282" y="1639242"/>
                </a:cubicBezTo>
                <a:cubicBezTo>
                  <a:pt x="-260916" y="1190866"/>
                  <a:pt x="333275" y="62351"/>
                  <a:pt x="764475" y="8116"/>
                </a:cubicBezTo>
                <a:cubicBezTo>
                  <a:pt x="818375" y="1336"/>
                  <a:pt x="881594" y="-1428"/>
                  <a:pt x="950195" y="709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4834079-129A-663C-2867-3DC3792C59A0}"/>
              </a:ext>
            </a:extLst>
          </p:cNvPr>
          <p:cNvSpPr/>
          <p:nvPr userDrawn="1"/>
        </p:nvSpPr>
        <p:spPr>
          <a:xfrm>
            <a:off x="6467965" y="2074736"/>
            <a:ext cx="1934216" cy="2008138"/>
          </a:xfrm>
          <a:custGeom>
            <a:avLst/>
            <a:gdLst>
              <a:gd name="connsiteX0" fmla="*/ 1176955 w 1934216"/>
              <a:gd name="connsiteY0" fmla="*/ 963 h 2008138"/>
              <a:gd name="connsiteX1" fmla="*/ 1467457 w 1934216"/>
              <a:gd name="connsiteY1" fmla="*/ 78222 h 2008138"/>
              <a:gd name="connsiteX2" fmla="*/ 1799669 w 1934216"/>
              <a:gd name="connsiteY2" fmla="*/ 1496056 h 2008138"/>
              <a:gd name="connsiteX3" fmla="*/ 471237 w 1934216"/>
              <a:gd name="connsiteY3" fmla="*/ 1889092 h 2008138"/>
              <a:gd name="connsiteX4" fmla="*/ 78202 w 1934216"/>
              <a:gd name="connsiteY4" fmla="*/ 560659 h 2008138"/>
              <a:gd name="connsiteX5" fmla="*/ 1176955 w 1934216"/>
              <a:gd name="connsiteY5" fmla="*/ 963 h 20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34216" h="2008138">
                <a:moveTo>
                  <a:pt x="1176955" y="963"/>
                </a:moveTo>
                <a:cubicBezTo>
                  <a:pt x="1279614" y="5871"/>
                  <a:pt x="1378325" y="29790"/>
                  <a:pt x="1467457" y="78222"/>
                </a:cubicBezTo>
                <a:cubicBezTo>
                  <a:pt x="1942827" y="336525"/>
                  <a:pt x="2057971" y="1020686"/>
                  <a:pt x="1799669" y="1496056"/>
                </a:cubicBezTo>
                <a:cubicBezTo>
                  <a:pt x="1541366" y="1971426"/>
                  <a:pt x="946607" y="2147394"/>
                  <a:pt x="471237" y="1889092"/>
                </a:cubicBezTo>
                <a:cubicBezTo>
                  <a:pt x="-4133" y="1630789"/>
                  <a:pt x="-87835" y="862471"/>
                  <a:pt x="78202" y="560659"/>
                </a:cubicBezTo>
                <a:cubicBezTo>
                  <a:pt x="213106" y="315438"/>
                  <a:pt x="732098" y="-20303"/>
                  <a:pt x="1176955" y="963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50E1CC6-A15E-1B79-5BB9-92C764498AC6}"/>
              </a:ext>
            </a:extLst>
          </p:cNvPr>
          <p:cNvSpPr/>
          <p:nvPr userDrawn="1"/>
        </p:nvSpPr>
        <p:spPr>
          <a:xfrm>
            <a:off x="9350343" y="2088796"/>
            <a:ext cx="1940255" cy="1874587"/>
          </a:xfrm>
          <a:custGeom>
            <a:avLst/>
            <a:gdLst>
              <a:gd name="connsiteX0" fmla="*/ 769429 w 1940255"/>
              <a:gd name="connsiteY0" fmla="*/ 1 h 1874587"/>
              <a:gd name="connsiteX1" fmla="*/ 1809595 w 1940255"/>
              <a:gd name="connsiteY1" fmla="*/ 336815 h 1874587"/>
              <a:gd name="connsiteX2" fmla="*/ 957221 w 1940255"/>
              <a:gd name="connsiteY2" fmla="*/ 1873566 h 1874587"/>
              <a:gd name="connsiteX3" fmla="*/ 84652 w 1940255"/>
              <a:gd name="connsiteY3" fmla="*/ 174906 h 1874587"/>
              <a:gd name="connsiteX4" fmla="*/ 769429 w 1940255"/>
              <a:gd name="connsiteY4" fmla="*/ 1 h 1874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0255" h="1874587">
                <a:moveTo>
                  <a:pt x="769429" y="1"/>
                </a:moveTo>
                <a:cubicBezTo>
                  <a:pt x="1193227" y="-246"/>
                  <a:pt x="1677555" y="102767"/>
                  <a:pt x="1809595" y="336815"/>
                </a:cubicBezTo>
                <a:cubicBezTo>
                  <a:pt x="2044333" y="752901"/>
                  <a:pt x="2069738" y="1913836"/>
                  <a:pt x="957221" y="1873566"/>
                </a:cubicBezTo>
                <a:cubicBezTo>
                  <a:pt x="-155296" y="1833297"/>
                  <a:pt x="-57411" y="431031"/>
                  <a:pt x="84652" y="174906"/>
                </a:cubicBezTo>
                <a:cubicBezTo>
                  <a:pt x="146804" y="62851"/>
                  <a:pt x="439808" y="193"/>
                  <a:pt x="769429" y="1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6EB68C9D-2145-4CC0-9F00-198AA56E38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68400" y="2205433"/>
            <a:ext cx="1920240" cy="2028271"/>
          </a:xfrm>
          <a:custGeom>
            <a:avLst/>
            <a:gdLst>
              <a:gd name="connsiteX0" fmla="*/ 998505 w 1920240"/>
              <a:gd name="connsiteY0" fmla="*/ 0 h 2028271"/>
              <a:gd name="connsiteX1" fmla="*/ 1920240 w 1920240"/>
              <a:gd name="connsiteY1" fmla="*/ 1014136 h 2028271"/>
              <a:gd name="connsiteX2" fmla="*/ 998505 w 1920240"/>
              <a:gd name="connsiteY2" fmla="*/ 2028271 h 2028271"/>
              <a:gd name="connsiteX3" fmla="*/ 0 w 1920240"/>
              <a:gd name="connsiteY3" fmla="*/ 1014136 h 2028271"/>
              <a:gd name="connsiteX4" fmla="*/ 998505 w 1920240"/>
              <a:gd name="connsiteY4" fmla="*/ 0 h 2028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0240" h="2028271">
                <a:moveTo>
                  <a:pt x="998505" y="0"/>
                </a:moveTo>
                <a:cubicBezTo>
                  <a:pt x="1318545" y="0"/>
                  <a:pt x="1920240" y="454044"/>
                  <a:pt x="1920240" y="1014136"/>
                </a:cubicBezTo>
                <a:cubicBezTo>
                  <a:pt x="1920240" y="1574227"/>
                  <a:pt x="1318545" y="2028271"/>
                  <a:pt x="998505" y="2028271"/>
                </a:cubicBezTo>
                <a:cubicBezTo>
                  <a:pt x="678465" y="2028271"/>
                  <a:pt x="0" y="1719031"/>
                  <a:pt x="0" y="1014136"/>
                </a:cubicBezTo>
                <a:cubicBezTo>
                  <a:pt x="0" y="309240"/>
                  <a:pt x="678465" y="0"/>
                  <a:pt x="998505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974C254A-D1C1-7C23-7A97-D08B5EF74FC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676324" y="2178388"/>
            <a:ext cx="2019168" cy="1860145"/>
          </a:xfrm>
          <a:custGeom>
            <a:avLst/>
            <a:gdLst>
              <a:gd name="connsiteX0" fmla="*/ 1075463 w 2019168"/>
              <a:gd name="connsiteY0" fmla="*/ 1079 h 1860145"/>
              <a:gd name="connsiteX1" fmla="*/ 1370094 w 2019168"/>
              <a:gd name="connsiteY1" fmla="*/ 51869 h 1860145"/>
              <a:gd name="connsiteX2" fmla="*/ 1707509 w 2019168"/>
              <a:gd name="connsiteY2" fmla="*/ 1715406 h 1860145"/>
              <a:gd name="connsiteX3" fmla="*/ 2089 w 2019168"/>
              <a:gd name="connsiteY3" fmla="*/ 1133186 h 1860145"/>
              <a:gd name="connsiteX4" fmla="*/ 1075463 w 2019168"/>
              <a:gd name="connsiteY4" fmla="*/ 1079 h 1860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9168" h="1860145">
                <a:moveTo>
                  <a:pt x="1075463" y="1079"/>
                </a:moveTo>
                <a:cubicBezTo>
                  <a:pt x="1169679" y="5250"/>
                  <a:pt x="1268160" y="21623"/>
                  <a:pt x="1370094" y="51869"/>
                </a:cubicBezTo>
                <a:cubicBezTo>
                  <a:pt x="2028402" y="250981"/>
                  <a:pt x="2264123" y="1392311"/>
                  <a:pt x="1707509" y="1715406"/>
                </a:cubicBezTo>
                <a:cubicBezTo>
                  <a:pt x="1150895" y="2038501"/>
                  <a:pt x="44037" y="1810492"/>
                  <a:pt x="2089" y="1133186"/>
                </a:cubicBezTo>
                <a:cubicBezTo>
                  <a:pt x="-34615" y="540543"/>
                  <a:pt x="415947" y="-28120"/>
                  <a:pt x="1075463" y="1079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FD22F399-84EB-DA43-D72E-972541FA68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18875" y="2140559"/>
            <a:ext cx="1959193" cy="2066782"/>
          </a:xfrm>
          <a:custGeom>
            <a:avLst/>
            <a:gdLst>
              <a:gd name="connsiteX0" fmla="*/ 990359 w 1959193"/>
              <a:gd name="connsiteY0" fmla="*/ 0 h 2066782"/>
              <a:gd name="connsiteX1" fmla="*/ 1959193 w 1959193"/>
              <a:gd name="connsiteY1" fmla="*/ 1087188 h 2066782"/>
              <a:gd name="connsiteX2" fmla="*/ 979599 w 1959193"/>
              <a:gd name="connsiteY2" fmla="*/ 2066782 h 2066782"/>
              <a:gd name="connsiteX3" fmla="*/ 6 w 1959193"/>
              <a:gd name="connsiteY3" fmla="*/ 1087188 h 2066782"/>
              <a:gd name="connsiteX4" fmla="*/ 990359 w 1959193"/>
              <a:gd name="connsiteY4" fmla="*/ 0 h 206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9193" h="2066782">
                <a:moveTo>
                  <a:pt x="990359" y="0"/>
                </a:moveTo>
                <a:cubicBezTo>
                  <a:pt x="1531373" y="0"/>
                  <a:pt x="1959193" y="546173"/>
                  <a:pt x="1959193" y="1087188"/>
                </a:cubicBezTo>
                <a:cubicBezTo>
                  <a:pt x="1959193" y="1628203"/>
                  <a:pt x="1520614" y="2066782"/>
                  <a:pt x="979599" y="2066782"/>
                </a:cubicBezTo>
                <a:cubicBezTo>
                  <a:pt x="438585" y="2066782"/>
                  <a:pt x="-1787" y="1431651"/>
                  <a:pt x="6" y="1087188"/>
                </a:cubicBezTo>
                <a:cubicBezTo>
                  <a:pt x="1798" y="742725"/>
                  <a:pt x="449344" y="0"/>
                  <a:pt x="99035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293D7505-3D5F-5EC7-DA15-D6C2DF6E286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220110" y="2140558"/>
            <a:ext cx="2163666" cy="2014651"/>
          </a:xfrm>
          <a:custGeom>
            <a:avLst/>
            <a:gdLst>
              <a:gd name="connsiteX0" fmla="*/ 1273408 w 2163666"/>
              <a:gd name="connsiteY0" fmla="*/ 2029 h 2014651"/>
              <a:gd name="connsiteX1" fmla="*/ 1364459 w 2163666"/>
              <a:gd name="connsiteY1" fmla="*/ 19243 h 2014651"/>
              <a:gd name="connsiteX2" fmla="*/ 1803584 w 2163666"/>
              <a:gd name="connsiteY2" fmla="*/ 1720806 h 2014651"/>
              <a:gd name="connsiteX3" fmla="*/ 1517 w 2163666"/>
              <a:gd name="connsiteY3" fmla="*/ 1088839 h 2014651"/>
              <a:gd name="connsiteX4" fmla="*/ 1273408 w 2163666"/>
              <a:gd name="connsiteY4" fmla="*/ 2029 h 2014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3666" h="2014651">
                <a:moveTo>
                  <a:pt x="1273408" y="2029"/>
                </a:moveTo>
                <a:cubicBezTo>
                  <a:pt x="1305447" y="4806"/>
                  <a:pt x="1335918" y="10472"/>
                  <a:pt x="1364459" y="19243"/>
                </a:cubicBezTo>
                <a:cubicBezTo>
                  <a:pt x="1821112" y="159590"/>
                  <a:pt x="2638474" y="984414"/>
                  <a:pt x="1803584" y="1720806"/>
                </a:cubicBezTo>
                <a:cubicBezTo>
                  <a:pt x="968693" y="2457198"/>
                  <a:pt x="46130" y="1643895"/>
                  <a:pt x="1517" y="1088839"/>
                </a:cubicBezTo>
                <a:cubicBezTo>
                  <a:pt x="-40307" y="568475"/>
                  <a:pt x="792832" y="-39632"/>
                  <a:pt x="1273408" y="2029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95D410CB-8838-F5FE-B127-40EB466A162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5734" y="4507992"/>
            <a:ext cx="246888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 i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4AB9408A-B6CD-B62B-A40C-113C980EF1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51468" y="4507992"/>
            <a:ext cx="246888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 i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61463C70-6782-0D6E-7762-61E56776264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64031" y="4507992"/>
            <a:ext cx="246888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 i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39">
            <a:extLst>
              <a:ext uri="{FF2B5EF4-FFF2-40B4-BE49-F238E27FC236}">
                <a16:creationId xmlns:a16="http://schemas.microsoft.com/office/drawing/2014/main" id="{E4A9BFDF-CD6B-DB2B-93AB-335CC2AE45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67503" y="4507992"/>
            <a:ext cx="246888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 i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39">
            <a:extLst>
              <a:ext uri="{FF2B5EF4-FFF2-40B4-BE49-F238E27FC236}">
                <a16:creationId xmlns:a16="http://schemas.microsoft.com/office/drawing/2014/main" id="{D4374427-D19A-E579-3D78-7A08CED4EE8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95734" y="4901184"/>
            <a:ext cx="246888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39">
            <a:extLst>
              <a:ext uri="{FF2B5EF4-FFF2-40B4-BE49-F238E27FC236}">
                <a16:creationId xmlns:a16="http://schemas.microsoft.com/office/drawing/2014/main" id="{1F400EB7-1FDE-3683-C9B4-63413EE5EA4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51468" y="4901184"/>
            <a:ext cx="246888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39">
            <a:extLst>
              <a:ext uri="{FF2B5EF4-FFF2-40B4-BE49-F238E27FC236}">
                <a16:creationId xmlns:a16="http://schemas.microsoft.com/office/drawing/2014/main" id="{5D8F7F98-168C-5B0E-F2F8-A4AD7BA597D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64031" y="4901184"/>
            <a:ext cx="246888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39">
            <a:extLst>
              <a:ext uri="{FF2B5EF4-FFF2-40B4-BE49-F238E27FC236}">
                <a16:creationId xmlns:a16="http://schemas.microsoft.com/office/drawing/2014/main" id="{C5A299EB-BF79-F241-A67B-AD318037BB5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067503" y="4901184"/>
            <a:ext cx="246888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EBB025A-6F7E-353C-3DF5-C5318EE2E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236" y="381001"/>
            <a:ext cx="8732231" cy="927872"/>
          </a:xfrm>
        </p:spPr>
        <p:txBody>
          <a:bodyPr>
            <a:noAutofit/>
          </a:bodyPr>
          <a:lstStyle>
            <a:lvl1pPr algn="l">
              <a:defRPr sz="4000" b="0" i="0">
                <a:solidFill>
                  <a:srgbClr val="051D6D"/>
                </a:solidFill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39">
            <a:extLst>
              <a:ext uri="{FF2B5EF4-FFF2-40B4-BE49-F238E27FC236}">
                <a16:creationId xmlns:a16="http://schemas.microsoft.com/office/drawing/2014/main" id="{933029DE-C1BA-A2C6-5F5D-317E20E89E65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9375759" y="381002"/>
            <a:ext cx="2468880" cy="927871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0" i="0">
                <a:solidFill>
                  <a:srgbClr val="051D6D"/>
                </a:solidFill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E8E0E15-3481-7990-02CE-B4F267318358}"/>
              </a:ext>
            </a:extLst>
          </p:cNvPr>
          <p:cNvGrpSpPr/>
          <p:nvPr userDrawn="1"/>
        </p:nvGrpSpPr>
        <p:grpSpPr>
          <a:xfrm>
            <a:off x="-394874" y="5344027"/>
            <a:ext cx="13344525" cy="2744324"/>
            <a:chOff x="-257175" y="5326343"/>
            <a:chExt cx="13344525" cy="274432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63F8BBE-96B4-11A6-E93F-6FFDD4855ED3}"/>
                </a:ext>
              </a:extLst>
            </p:cNvPr>
            <p:cNvSpPr/>
            <p:nvPr userDrawn="1"/>
          </p:nvSpPr>
          <p:spPr>
            <a:xfrm>
              <a:off x="-257175" y="6167765"/>
              <a:ext cx="13344525" cy="690235"/>
            </a:xfrm>
            <a:prstGeom prst="rect">
              <a:avLst/>
            </a:prstGeom>
            <a:gradFill>
              <a:gsLst>
                <a:gs pos="0">
                  <a:srgbClr val="00283C"/>
                </a:gs>
                <a:gs pos="73000">
                  <a:srgbClr val="541896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DD86F0C-76B9-2DD4-4591-74AE596B4D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alphaModFix amt="3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3228398" y="5326343"/>
              <a:ext cx="3243292" cy="2744324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438F41D9-708C-7700-2DF2-FAE4F4B468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1108" y="6214024"/>
            <a:ext cx="2108752" cy="70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1658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5E00F0B-01E6-E48F-E566-A318CCE0D0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"/>
          </a:blip>
          <a:srcRect r="72476"/>
          <a:stretch/>
        </p:blipFill>
        <p:spPr>
          <a:xfrm>
            <a:off x="234133" y="-1262965"/>
            <a:ext cx="10635436" cy="10579137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C66C81F-38A6-E13C-358A-CF2B70477129}"/>
              </a:ext>
            </a:extLst>
          </p:cNvPr>
          <p:cNvSpPr/>
          <p:nvPr userDrawn="1"/>
        </p:nvSpPr>
        <p:spPr>
          <a:xfrm>
            <a:off x="892936" y="2088672"/>
            <a:ext cx="1920247" cy="1937932"/>
          </a:xfrm>
          <a:custGeom>
            <a:avLst/>
            <a:gdLst>
              <a:gd name="connsiteX0" fmla="*/ 952167 w 1920247"/>
              <a:gd name="connsiteY0" fmla="*/ 2069 h 1937932"/>
              <a:gd name="connsiteX1" fmla="*/ 1146020 w 1920247"/>
              <a:gd name="connsiteY1" fmla="*/ 28022 h 1937932"/>
              <a:gd name="connsiteX2" fmla="*/ 1729489 w 1920247"/>
              <a:gd name="connsiteY2" fmla="*/ 1846370 h 1937932"/>
              <a:gd name="connsiteX3" fmla="*/ 54139 w 1920247"/>
              <a:gd name="connsiteY3" fmla="*/ 1404954 h 1937932"/>
              <a:gd name="connsiteX4" fmla="*/ 952167 w 1920247"/>
              <a:gd name="connsiteY4" fmla="*/ 2069 h 1937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0247" h="1937932">
                <a:moveTo>
                  <a:pt x="952167" y="2069"/>
                </a:moveTo>
                <a:cubicBezTo>
                  <a:pt x="1013263" y="5702"/>
                  <a:pt x="1077832" y="14185"/>
                  <a:pt x="1146020" y="28022"/>
                </a:cubicBezTo>
                <a:cubicBezTo>
                  <a:pt x="2237027" y="249423"/>
                  <a:pt x="1911469" y="1616882"/>
                  <a:pt x="1729489" y="1846370"/>
                </a:cubicBezTo>
                <a:cubicBezTo>
                  <a:pt x="1547508" y="2075859"/>
                  <a:pt x="217779" y="1853787"/>
                  <a:pt x="54139" y="1404954"/>
                </a:cubicBezTo>
                <a:cubicBezTo>
                  <a:pt x="-99274" y="984173"/>
                  <a:pt x="35730" y="-52428"/>
                  <a:pt x="952167" y="2069"/>
                </a:cubicBezTo>
                <a:close/>
              </a:path>
            </a:pathLst>
          </a:custGeom>
          <a:gradFill>
            <a:gsLst>
              <a:gs pos="100000">
                <a:srgbClr val="C7143A"/>
              </a:gs>
              <a:gs pos="49000">
                <a:srgbClr val="0A2B54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53563E9-0102-A23C-8C56-17D20889363C}"/>
              </a:ext>
            </a:extLst>
          </p:cNvPr>
          <p:cNvSpPr/>
          <p:nvPr userDrawn="1"/>
        </p:nvSpPr>
        <p:spPr>
          <a:xfrm>
            <a:off x="3897600" y="2226588"/>
            <a:ext cx="1919274" cy="1896766"/>
          </a:xfrm>
          <a:custGeom>
            <a:avLst/>
            <a:gdLst>
              <a:gd name="connsiteX0" fmla="*/ 950195 w 1919274"/>
              <a:gd name="connsiteY0" fmla="*/ 709 h 1896766"/>
              <a:gd name="connsiteX1" fmla="*/ 1832169 w 1919274"/>
              <a:gd name="connsiteY1" fmla="*/ 1069588 h 1896766"/>
              <a:gd name="connsiteX2" fmla="*/ 124282 w 1919274"/>
              <a:gd name="connsiteY2" fmla="*/ 1639242 h 1896766"/>
              <a:gd name="connsiteX3" fmla="*/ 764475 w 1919274"/>
              <a:gd name="connsiteY3" fmla="*/ 8116 h 1896766"/>
              <a:gd name="connsiteX4" fmla="*/ 950195 w 1919274"/>
              <a:gd name="connsiteY4" fmla="*/ 709 h 1896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9274" h="1896766">
                <a:moveTo>
                  <a:pt x="950195" y="709"/>
                </a:moveTo>
                <a:cubicBezTo>
                  <a:pt x="1430402" y="15667"/>
                  <a:pt x="2174361" y="270758"/>
                  <a:pt x="1832169" y="1069588"/>
                </a:cubicBezTo>
                <a:cubicBezTo>
                  <a:pt x="1441093" y="1982536"/>
                  <a:pt x="509480" y="2087618"/>
                  <a:pt x="124282" y="1639242"/>
                </a:cubicBezTo>
                <a:cubicBezTo>
                  <a:pt x="-260916" y="1190866"/>
                  <a:pt x="333275" y="62351"/>
                  <a:pt x="764475" y="8116"/>
                </a:cubicBezTo>
                <a:cubicBezTo>
                  <a:pt x="818375" y="1336"/>
                  <a:pt x="881594" y="-1428"/>
                  <a:pt x="950195" y="709"/>
                </a:cubicBezTo>
                <a:close/>
              </a:path>
            </a:pathLst>
          </a:custGeom>
          <a:gradFill>
            <a:gsLst>
              <a:gs pos="100000">
                <a:srgbClr val="C7143A"/>
              </a:gs>
              <a:gs pos="49000">
                <a:srgbClr val="0A2B54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4834079-129A-663C-2867-3DC3792C59A0}"/>
              </a:ext>
            </a:extLst>
          </p:cNvPr>
          <p:cNvSpPr/>
          <p:nvPr userDrawn="1"/>
        </p:nvSpPr>
        <p:spPr>
          <a:xfrm>
            <a:off x="6467965" y="2074736"/>
            <a:ext cx="1934216" cy="2008138"/>
          </a:xfrm>
          <a:custGeom>
            <a:avLst/>
            <a:gdLst>
              <a:gd name="connsiteX0" fmla="*/ 1176955 w 1934216"/>
              <a:gd name="connsiteY0" fmla="*/ 963 h 2008138"/>
              <a:gd name="connsiteX1" fmla="*/ 1467457 w 1934216"/>
              <a:gd name="connsiteY1" fmla="*/ 78222 h 2008138"/>
              <a:gd name="connsiteX2" fmla="*/ 1799669 w 1934216"/>
              <a:gd name="connsiteY2" fmla="*/ 1496056 h 2008138"/>
              <a:gd name="connsiteX3" fmla="*/ 471237 w 1934216"/>
              <a:gd name="connsiteY3" fmla="*/ 1889092 h 2008138"/>
              <a:gd name="connsiteX4" fmla="*/ 78202 w 1934216"/>
              <a:gd name="connsiteY4" fmla="*/ 560659 h 2008138"/>
              <a:gd name="connsiteX5" fmla="*/ 1176955 w 1934216"/>
              <a:gd name="connsiteY5" fmla="*/ 963 h 20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34216" h="2008138">
                <a:moveTo>
                  <a:pt x="1176955" y="963"/>
                </a:moveTo>
                <a:cubicBezTo>
                  <a:pt x="1279614" y="5871"/>
                  <a:pt x="1378325" y="29790"/>
                  <a:pt x="1467457" y="78222"/>
                </a:cubicBezTo>
                <a:cubicBezTo>
                  <a:pt x="1942827" y="336525"/>
                  <a:pt x="2057971" y="1020686"/>
                  <a:pt x="1799669" y="1496056"/>
                </a:cubicBezTo>
                <a:cubicBezTo>
                  <a:pt x="1541366" y="1971426"/>
                  <a:pt x="946607" y="2147394"/>
                  <a:pt x="471237" y="1889092"/>
                </a:cubicBezTo>
                <a:cubicBezTo>
                  <a:pt x="-4133" y="1630789"/>
                  <a:pt x="-87835" y="862471"/>
                  <a:pt x="78202" y="560659"/>
                </a:cubicBezTo>
                <a:cubicBezTo>
                  <a:pt x="213106" y="315438"/>
                  <a:pt x="732098" y="-20303"/>
                  <a:pt x="1176955" y="963"/>
                </a:cubicBezTo>
                <a:close/>
              </a:path>
            </a:pathLst>
          </a:custGeom>
          <a:gradFill>
            <a:gsLst>
              <a:gs pos="100000">
                <a:srgbClr val="C7143A"/>
              </a:gs>
              <a:gs pos="49000">
                <a:srgbClr val="0A2B54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50E1CC6-A15E-1B79-5BB9-92C764498AC6}"/>
              </a:ext>
            </a:extLst>
          </p:cNvPr>
          <p:cNvSpPr/>
          <p:nvPr userDrawn="1"/>
        </p:nvSpPr>
        <p:spPr>
          <a:xfrm>
            <a:off x="9350343" y="2088796"/>
            <a:ext cx="1940255" cy="1874587"/>
          </a:xfrm>
          <a:custGeom>
            <a:avLst/>
            <a:gdLst>
              <a:gd name="connsiteX0" fmla="*/ 769429 w 1940255"/>
              <a:gd name="connsiteY0" fmla="*/ 1 h 1874587"/>
              <a:gd name="connsiteX1" fmla="*/ 1809595 w 1940255"/>
              <a:gd name="connsiteY1" fmla="*/ 336815 h 1874587"/>
              <a:gd name="connsiteX2" fmla="*/ 957221 w 1940255"/>
              <a:gd name="connsiteY2" fmla="*/ 1873566 h 1874587"/>
              <a:gd name="connsiteX3" fmla="*/ 84652 w 1940255"/>
              <a:gd name="connsiteY3" fmla="*/ 174906 h 1874587"/>
              <a:gd name="connsiteX4" fmla="*/ 769429 w 1940255"/>
              <a:gd name="connsiteY4" fmla="*/ 1 h 1874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0255" h="1874587">
                <a:moveTo>
                  <a:pt x="769429" y="1"/>
                </a:moveTo>
                <a:cubicBezTo>
                  <a:pt x="1193227" y="-246"/>
                  <a:pt x="1677555" y="102767"/>
                  <a:pt x="1809595" y="336815"/>
                </a:cubicBezTo>
                <a:cubicBezTo>
                  <a:pt x="2044333" y="752901"/>
                  <a:pt x="2069738" y="1913836"/>
                  <a:pt x="957221" y="1873566"/>
                </a:cubicBezTo>
                <a:cubicBezTo>
                  <a:pt x="-155296" y="1833297"/>
                  <a:pt x="-57411" y="431031"/>
                  <a:pt x="84652" y="174906"/>
                </a:cubicBezTo>
                <a:cubicBezTo>
                  <a:pt x="146804" y="62851"/>
                  <a:pt x="439808" y="193"/>
                  <a:pt x="769429" y="1"/>
                </a:cubicBezTo>
                <a:close/>
              </a:path>
            </a:pathLst>
          </a:custGeom>
          <a:gradFill>
            <a:gsLst>
              <a:gs pos="100000">
                <a:srgbClr val="C7143A"/>
              </a:gs>
              <a:gs pos="49000">
                <a:srgbClr val="0A2B54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6EB68C9D-2145-4CC0-9F00-198AA56E38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68400" y="2205433"/>
            <a:ext cx="1920240" cy="2028271"/>
          </a:xfrm>
          <a:custGeom>
            <a:avLst/>
            <a:gdLst>
              <a:gd name="connsiteX0" fmla="*/ 998505 w 1920240"/>
              <a:gd name="connsiteY0" fmla="*/ 0 h 2028271"/>
              <a:gd name="connsiteX1" fmla="*/ 1920240 w 1920240"/>
              <a:gd name="connsiteY1" fmla="*/ 1014136 h 2028271"/>
              <a:gd name="connsiteX2" fmla="*/ 998505 w 1920240"/>
              <a:gd name="connsiteY2" fmla="*/ 2028271 h 2028271"/>
              <a:gd name="connsiteX3" fmla="*/ 0 w 1920240"/>
              <a:gd name="connsiteY3" fmla="*/ 1014136 h 2028271"/>
              <a:gd name="connsiteX4" fmla="*/ 998505 w 1920240"/>
              <a:gd name="connsiteY4" fmla="*/ 0 h 2028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0240" h="2028271">
                <a:moveTo>
                  <a:pt x="998505" y="0"/>
                </a:moveTo>
                <a:cubicBezTo>
                  <a:pt x="1318545" y="0"/>
                  <a:pt x="1920240" y="454044"/>
                  <a:pt x="1920240" y="1014136"/>
                </a:cubicBezTo>
                <a:cubicBezTo>
                  <a:pt x="1920240" y="1574227"/>
                  <a:pt x="1318545" y="2028271"/>
                  <a:pt x="998505" y="2028271"/>
                </a:cubicBezTo>
                <a:cubicBezTo>
                  <a:pt x="678465" y="2028271"/>
                  <a:pt x="0" y="1719031"/>
                  <a:pt x="0" y="1014136"/>
                </a:cubicBezTo>
                <a:cubicBezTo>
                  <a:pt x="0" y="309240"/>
                  <a:pt x="678465" y="0"/>
                  <a:pt x="998505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974C254A-D1C1-7C23-7A97-D08B5EF74FC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676324" y="2178388"/>
            <a:ext cx="2019168" cy="1860145"/>
          </a:xfrm>
          <a:custGeom>
            <a:avLst/>
            <a:gdLst>
              <a:gd name="connsiteX0" fmla="*/ 1075463 w 2019168"/>
              <a:gd name="connsiteY0" fmla="*/ 1079 h 1860145"/>
              <a:gd name="connsiteX1" fmla="*/ 1370094 w 2019168"/>
              <a:gd name="connsiteY1" fmla="*/ 51869 h 1860145"/>
              <a:gd name="connsiteX2" fmla="*/ 1707509 w 2019168"/>
              <a:gd name="connsiteY2" fmla="*/ 1715406 h 1860145"/>
              <a:gd name="connsiteX3" fmla="*/ 2089 w 2019168"/>
              <a:gd name="connsiteY3" fmla="*/ 1133186 h 1860145"/>
              <a:gd name="connsiteX4" fmla="*/ 1075463 w 2019168"/>
              <a:gd name="connsiteY4" fmla="*/ 1079 h 1860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9168" h="1860145">
                <a:moveTo>
                  <a:pt x="1075463" y="1079"/>
                </a:moveTo>
                <a:cubicBezTo>
                  <a:pt x="1169679" y="5250"/>
                  <a:pt x="1268160" y="21623"/>
                  <a:pt x="1370094" y="51869"/>
                </a:cubicBezTo>
                <a:cubicBezTo>
                  <a:pt x="2028402" y="250981"/>
                  <a:pt x="2264123" y="1392311"/>
                  <a:pt x="1707509" y="1715406"/>
                </a:cubicBezTo>
                <a:cubicBezTo>
                  <a:pt x="1150895" y="2038501"/>
                  <a:pt x="44037" y="1810492"/>
                  <a:pt x="2089" y="1133186"/>
                </a:cubicBezTo>
                <a:cubicBezTo>
                  <a:pt x="-34615" y="540543"/>
                  <a:pt x="415947" y="-28120"/>
                  <a:pt x="1075463" y="1079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FD22F399-84EB-DA43-D72E-972541FA68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18875" y="2140559"/>
            <a:ext cx="1959193" cy="2066782"/>
          </a:xfrm>
          <a:custGeom>
            <a:avLst/>
            <a:gdLst>
              <a:gd name="connsiteX0" fmla="*/ 990359 w 1959193"/>
              <a:gd name="connsiteY0" fmla="*/ 0 h 2066782"/>
              <a:gd name="connsiteX1" fmla="*/ 1959193 w 1959193"/>
              <a:gd name="connsiteY1" fmla="*/ 1087188 h 2066782"/>
              <a:gd name="connsiteX2" fmla="*/ 979599 w 1959193"/>
              <a:gd name="connsiteY2" fmla="*/ 2066782 h 2066782"/>
              <a:gd name="connsiteX3" fmla="*/ 6 w 1959193"/>
              <a:gd name="connsiteY3" fmla="*/ 1087188 h 2066782"/>
              <a:gd name="connsiteX4" fmla="*/ 990359 w 1959193"/>
              <a:gd name="connsiteY4" fmla="*/ 0 h 206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9193" h="2066782">
                <a:moveTo>
                  <a:pt x="990359" y="0"/>
                </a:moveTo>
                <a:cubicBezTo>
                  <a:pt x="1531373" y="0"/>
                  <a:pt x="1959193" y="546173"/>
                  <a:pt x="1959193" y="1087188"/>
                </a:cubicBezTo>
                <a:cubicBezTo>
                  <a:pt x="1959193" y="1628203"/>
                  <a:pt x="1520614" y="2066782"/>
                  <a:pt x="979599" y="2066782"/>
                </a:cubicBezTo>
                <a:cubicBezTo>
                  <a:pt x="438585" y="2066782"/>
                  <a:pt x="-1787" y="1431651"/>
                  <a:pt x="6" y="1087188"/>
                </a:cubicBezTo>
                <a:cubicBezTo>
                  <a:pt x="1798" y="742725"/>
                  <a:pt x="449344" y="0"/>
                  <a:pt x="99035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293D7505-3D5F-5EC7-DA15-D6C2DF6E286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220110" y="2140558"/>
            <a:ext cx="2163666" cy="2014651"/>
          </a:xfrm>
          <a:custGeom>
            <a:avLst/>
            <a:gdLst>
              <a:gd name="connsiteX0" fmla="*/ 1273408 w 2163666"/>
              <a:gd name="connsiteY0" fmla="*/ 2029 h 2014651"/>
              <a:gd name="connsiteX1" fmla="*/ 1364459 w 2163666"/>
              <a:gd name="connsiteY1" fmla="*/ 19243 h 2014651"/>
              <a:gd name="connsiteX2" fmla="*/ 1803584 w 2163666"/>
              <a:gd name="connsiteY2" fmla="*/ 1720806 h 2014651"/>
              <a:gd name="connsiteX3" fmla="*/ 1517 w 2163666"/>
              <a:gd name="connsiteY3" fmla="*/ 1088839 h 2014651"/>
              <a:gd name="connsiteX4" fmla="*/ 1273408 w 2163666"/>
              <a:gd name="connsiteY4" fmla="*/ 2029 h 2014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3666" h="2014651">
                <a:moveTo>
                  <a:pt x="1273408" y="2029"/>
                </a:moveTo>
                <a:cubicBezTo>
                  <a:pt x="1305447" y="4806"/>
                  <a:pt x="1335918" y="10472"/>
                  <a:pt x="1364459" y="19243"/>
                </a:cubicBezTo>
                <a:cubicBezTo>
                  <a:pt x="1821112" y="159590"/>
                  <a:pt x="2638474" y="984414"/>
                  <a:pt x="1803584" y="1720806"/>
                </a:cubicBezTo>
                <a:cubicBezTo>
                  <a:pt x="968693" y="2457198"/>
                  <a:pt x="46130" y="1643895"/>
                  <a:pt x="1517" y="1088839"/>
                </a:cubicBezTo>
                <a:cubicBezTo>
                  <a:pt x="-40307" y="568475"/>
                  <a:pt x="792832" y="-39632"/>
                  <a:pt x="1273408" y="2029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95D410CB-8838-F5FE-B127-40EB466A162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5734" y="4507992"/>
            <a:ext cx="246888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 i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4AB9408A-B6CD-B62B-A40C-113C980EF1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51468" y="4507992"/>
            <a:ext cx="246888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 i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61463C70-6782-0D6E-7762-61E56776264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64031" y="4507992"/>
            <a:ext cx="246888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 i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39">
            <a:extLst>
              <a:ext uri="{FF2B5EF4-FFF2-40B4-BE49-F238E27FC236}">
                <a16:creationId xmlns:a16="http://schemas.microsoft.com/office/drawing/2014/main" id="{E4A9BFDF-CD6B-DB2B-93AB-335CC2AE45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67503" y="4507992"/>
            <a:ext cx="246888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 i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39">
            <a:extLst>
              <a:ext uri="{FF2B5EF4-FFF2-40B4-BE49-F238E27FC236}">
                <a16:creationId xmlns:a16="http://schemas.microsoft.com/office/drawing/2014/main" id="{D4374427-D19A-E579-3D78-7A08CED4EE8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95734" y="4901184"/>
            <a:ext cx="246888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39">
            <a:extLst>
              <a:ext uri="{FF2B5EF4-FFF2-40B4-BE49-F238E27FC236}">
                <a16:creationId xmlns:a16="http://schemas.microsoft.com/office/drawing/2014/main" id="{1F400EB7-1FDE-3683-C9B4-63413EE5EA4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51468" y="4901184"/>
            <a:ext cx="246888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39">
            <a:extLst>
              <a:ext uri="{FF2B5EF4-FFF2-40B4-BE49-F238E27FC236}">
                <a16:creationId xmlns:a16="http://schemas.microsoft.com/office/drawing/2014/main" id="{5D8F7F98-168C-5B0E-F2F8-A4AD7BA597D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64031" y="4901184"/>
            <a:ext cx="246888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39">
            <a:extLst>
              <a:ext uri="{FF2B5EF4-FFF2-40B4-BE49-F238E27FC236}">
                <a16:creationId xmlns:a16="http://schemas.microsoft.com/office/drawing/2014/main" id="{C5A299EB-BF79-F241-A67B-AD318037BB5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067503" y="4901184"/>
            <a:ext cx="246888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EBB025A-6F7E-353C-3DF5-C5318EE2E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236" y="381001"/>
            <a:ext cx="8732231" cy="927872"/>
          </a:xfrm>
        </p:spPr>
        <p:txBody>
          <a:bodyPr>
            <a:noAutofit/>
          </a:bodyPr>
          <a:lstStyle>
            <a:lvl1pPr algn="l">
              <a:defRPr sz="4000" b="0" i="0">
                <a:solidFill>
                  <a:srgbClr val="051D6D"/>
                </a:solidFill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39">
            <a:extLst>
              <a:ext uri="{FF2B5EF4-FFF2-40B4-BE49-F238E27FC236}">
                <a16:creationId xmlns:a16="http://schemas.microsoft.com/office/drawing/2014/main" id="{933029DE-C1BA-A2C6-5F5D-317E20E89E65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9375759" y="381002"/>
            <a:ext cx="2468880" cy="927871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0" i="0">
                <a:solidFill>
                  <a:srgbClr val="051D6D"/>
                </a:solidFill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8EA252E-3735-BCF0-9950-B6237D519D3F}"/>
              </a:ext>
            </a:extLst>
          </p:cNvPr>
          <p:cNvGrpSpPr/>
          <p:nvPr userDrawn="1"/>
        </p:nvGrpSpPr>
        <p:grpSpPr>
          <a:xfrm>
            <a:off x="-394874" y="5344027"/>
            <a:ext cx="13344525" cy="2744324"/>
            <a:chOff x="-257175" y="5326343"/>
            <a:chExt cx="13344525" cy="274432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5FE8A73-8189-E3FD-8F1E-D40FD0239023}"/>
                </a:ext>
              </a:extLst>
            </p:cNvPr>
            <p:cNvSpPr/>
            <p:nvPr userDrawn="1"/>
          </p:nvSpPr>
          <p:spPr>
            <a:xfrm>
              <a:off x="-257175" y="6167765"/>
              <a:ext cx="13344525" cy="690235"/>
            </a:xfrm>
            <a:prstGeom prst="rect">
              <a:avLst/>
            </a:prstGeom>
            <a:gradFill>
              <a:gsLst>
                <a:gs pos="0">
                  <a:srgbClr val="00283C"/>
                </a:gs>
                <a:gs pos="73000">
                  <a:srgbClr val="541896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E77F590-D385-9AE1-57B6-9F7E2933A62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alphaModFix amt="3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3228398" y="5326343"/>
              <a:ext cx="3243292" cy="2744324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53C55246-D192-1FF8-D7EF-93F4E2FA5E6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1108" y="6214024"/>
            <a:ext cx="2108752" cy="70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8813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D41FFBB-F086-67B0-AEDA-FC1BAD73F7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0"/>
          </a:blip>
          <a:stretch>
            <a:fillRect/>
          </a:stretch>
        </p:blipFill>
        <p:spPr>
          <a:xfrm>
            <a:off x="1118809" y="-1363066"/>
            <a:ext cx="10007295" cy="8512993"/>
          </a:xfrm>
          <a:prstGeom prst="rect">
            <a:avLst/>
          </a:pr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50ACB28-E48A-5740-A6D3-E094D17FB09B}"/>
              </a:ext>
            </a:extLst>
          </p:cNvPr>
          <p:cNvSpPr/>
          <p:nvPr userDrawn="1"/>
        </p:nvSpPr>
        <p:spPr>
          <a:xfrm>
            <a:off x="8033351" y="1465725"/>
            <a:ext cx="1394660" cy="1251173"/>
          </a:xfrm>
          <a:custGeom>
            <a:avLst/>
            <a:gdLst>
              <a:gd name="connsiteX0" fmla="*/ 1065214 w 1394660"/>
              <a:gd name="connsiteY0" fmla="*/ 1006 h 1251173"/>
              <a:gd name="connsiteX1" fmla="*/ 1144180 w 1394660"/>
              <a:gd name="connsiteY1" fmla="*/ 2923 h 1251173"/>
              <a:gd name="connsiteX2" fmla="*/ 1143883 w 1394660"/>
              <a:gd name="connsiteY2" fmla="*/ 1151759 h 1251173"/>
              <a:gd name="connsiteX3" fmla="*/ 43 w 1394660"/>
              <a:gd name="connsiteY3" fmla="*/ 917572 h 1251173"/>
              <a:gd name="connsiteX4" fmla="*/ 1065214 w 1394660"/>
              <a:gd name="connsiteY4" fmla="*/ 1006 h 1251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4660" h="1251173">
                <a:moveTo>
                  <a:pt x="1065214" y="1006"/>
                </a:moveTo>
                <a:cubicBezTo>
                  <a:pt x="1092720" y="-779"/>
                  <a:pt x="1119132" y="-215"/>
                  <a:pt x="1144180" y="2923"/>
                </a:cubicBezTo>
                <a:cubicBezTo>
                  <a:pt x="1544949" y="53123"/>
                  <a:pt x="1404083" y="971069"/>
                  <a:pt x="1143883" y="1151759"/>
                </a:cubicBezTo>
                <a:cubicBezTo>
                  <a:pt x="883684" y="1332450"/>
                  <a:pt x="6581" y="1273955"/>
                  <a:pt x="43" y="917572"/>
                </a:cubicBezTo>
                <a:cubicBezTo>
                  <a:pt x="-6086" y="583464"/>
                  <a:pt x="652628" y="27796"/>
                  <a:pt x="1065214" y="1006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F8C201A-0786-FC68-D542-22B4C6AA1894}"/>
              </a:ext>
            </a:extLst>
          </p:cNvPr>
          <p:cNvSpPr/>
          <p:nvPr userDrawn="1"/>
        </p:nvSpPr>
        <p:spPr>
          <a:xfrm>
            <a:off x="2303818" y="1529080"/>
            <a:ext cx="1287665" cy="1468816"/>
          </a:xfrm>
          <a:custGeom>
            <a:avLst/>
            <a:gdLst>
              <a:gd name="connsiteX0" fmla="*/ 819156 w 1287665"/>
              <a:gd name="connsiteY0" fmla="*/ 237 h 1468816"/>
              <a:gd name="connsiteX1" fmla="*/ 1073512 w 1287665"/>
              <a:gd name="connsiteY1" fmla="*/ 75586 h 1468816"/>
              <a:gd name="connsiteX2" fmla="*/ 1009218 w 1287665"/>
              <a:gd name="connsiteY2" fmla="*/ 1454079 h 1468816"/>
              <a:gd name="connsiteX3" fmla="*/ 975 w 1287665"/>
              <a:gd name="connsiteY3" fmla="*/ 735510 h 1468816"/>
              <a:gd name="connsiteX4" fmla="*/ 819156 w 1287665"/>
              <a:gd name="connsiteY4" fmla="*/ 237 h 1468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87665" h="1468816">
                <a:moveTo>
                  <a:pt x="819156" y="237"/>
                </a:moveTo>
                <a:cubicBezTo>
                  <a:pt x="907123" y="-2584"/>
                  <a:pt x="993588" y="19619"/>
                  <a:pt x="1073512" y="75586"/>
                </a:cubicBezTo>
                <a:cubicBezTo>
                  <a:pt x="1499773" y="374078"/>
                  <a:pt x="1187974" y="1344092"/>
                  <a:pt x="1009218" y="1454079"/>
                </a:cubicBezTo>
                <a:cubicBezTo>
                  <a:pt x="830462" y="1564066"/>
                  <a:pt x="-32980" y="1032017"/>
                  <a:pt x="975" y="735510"/>
                </a:cubicBezTo>
                <a:cubicBezTo>
                  <a:pt x="28563" y="494599"/>
                  <a:pt x="437964" y="12464"/>
                  <a:pt x="819156" y="237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77F062-A889-08D4-9EFF-C8F31CE14470}"/>
              </a:ext>
            </a:extLst>
          </p:cNvPr>
          <p:cNvSpPr/>
          <p:nvPr userDrawn="1"/>
        </p:nvSpPr>
        <p:spPr>
          <a:xfrm>
            <a:off x="5710216" y="1649617"/>
            <a:ext cx="1212876" cy="1277484"/>
          </a:xfrm>
          <a:custGeom>
            <a:avLst/>
            <a:gdLst>
              <a:gd name="connsiteX0" fmla="*/ 661792 w 1212876"/>
              <a:gd name="connsiteY0" fmla="*/ 2751 h 1277484"/>
              <a:gd name="connsiteX1" fmla="*/ 1021677 w 1212876"/>
              <a:gd name="connsiteY1" fmla="*/ 95771 h 1277484"/>
              <a:gd name="connsiteX2" fmla="*/ 1087176 w 1212876"/>
              <a:gd name="connsiteY2" fmla="*/ 947071 h 1277484"/>
              <a:gd name="connsiteX3" fmla="*/ 189382 w 1212876"/>
              <a:gd name="connsiteY3" fmla="*/ 1190864 h 1277484"/>
              <a:gd name="connsiteX4" fmla="*/ 162703 w 1212876"/>
              <a:gd name="connsiteY4" fmla="*/ 253352 h 1277484"/>
              <a:gd name="connsiteX5" fmla="*/ 661792 w 1212876"/>
              <a:gd name="connsiteY5" fmla="*/ 2751 h 127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2876" h="1277484">
                <a:moveTo>
                  <a:pt x="661792" y="2751"/>
                </a:moveTo>
                <a:cubicBezTo>
                  <a:pt x="787404" y="-8808"/>
                  <a:pt x="915287" y="14913"/>
                  <a:pt x="1021677" y="95771"/>
                </a:cubicBezTo>
                <a:cubicBezTo>
                  <a:pt x="1305381" y="311393"/>
                  <a:pt x="1225891" y="764555"/>
                  <a:pt x="1087176" y="947071"/>
                </a:cubicBezTo>
                <a:cubicBezTo>
                  <a:pt x="948460" y="1129586"/>
                  <a:pt x="511372" y="1425199"/>
                  <a:pt x="189382" y="1190864"/>
                </a:cubicBezTo>
                <a:cubicBezTo>
                  <a:pt x="-132607" y="956530"/>
                  <a:pt x="23987" y="435868"/>
                  <a:pt x="162703" y="253352"/>
                </a:cubicBezTo>
                <a:cubicBezTo>
                  <a:pt x="249400" y="139280"/>
                  <a:pt x="452440" y="22016"/>
                  <a:pt x="661792" y="2751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208EE5-3D2D-AD91-3E4D-4F853F8DB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236" y="381001"/>
            <a:ext cx="8732231" cy="927872"/>
          </a:xfrm>
        </p:spPr>
        <p:txBody>
          <a:bodyPr>
            <a:noAutofit/>
          </a:bodyPr>
          <a:lstStyle>
            <a:lvl1pPr algn="l">
              <a:defRPr sz="4000" b="0" i="0">
                <a:solidFill>
                  <a:srgbClr val="051D6D"/>
                </a:solidFill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F44C3697-BAFA-28BA-4921-270D6CABCC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22922" y="1590601"/>
            <a:ext cx="1438709" cy="1325401"/>
          </a:xfrm>
          <a:custGeom>
            <a:avLst/>
            <a:gdLst>
              <a:gd name="connsiteX0" fmla="*/ 766295 w 1438709"/>
              <a:gd name="connsiteY0" fmla="*/ 769 h 1325401"/>
              <a:gd name="connsiteX1" fmla="*/ 976227 w 1438709"/>
              <a:gd name="connsiteY1" fmla="*/ 36958 h 1325401"/>
              <a:gd name="connsiteX2" fmla="*/ 1216644 w 1438709"/>
              <a:gd name="connsiteY2" fmla="*/ 1222270 h 1325401"/>
              <a:gd name="connsiteX3" fmla="*/ 1489 w 1438709"/>
              <a:gd name="connsiteY3" fmla="*/ 807424 h 1325401"/>
              <a:gd name="connsiteX4" fmla="*/ 766295 w 1438709"/>
              <a:gd name="connsiteY4" fmla="*/ 769 h 1325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8709" h="1325401">
                <a:moveTo>
                  <a:pt x="766295" y="769"/>
                </a:moveTo>
                <a:cubicBezTo>
                  <a:pt x="833426" y="3741"/>
                  <a:pt x="903596" y="15407"/>
                  <a:pt x="976227" y="36958"/>
                </a:cubicBezTo>
                <a:cubicBezTo>
                  <a:pt x="1445288" y="178830"/>
                  <a:pt x="1613245" y="992057"/>
                  <a:pt x="1216644" y="1222270"/>
                </a:cubicBezTo>
                <a:cubicBezTo>
                  <a:pt x="820042" y="1452484"/>
                  <a:pt x="31377" y="1290022"/>
                  <a:pt x="1489" y="807424"/>
                </a:cubicBezTo>
                <a:cubicBezTo>
                  <a:pt x="-24664" y="385151"/>
                  <a:pt x="296373" y="-20036"/>
                  <a:pt x="766295" y="769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51" name="Picture Placeholder 50">
            <a:extLst>
              <a:ext uri="{FF2B5EF4-FFF2-40B4-BE49-F238E27FC236}">
                <a16:creationId xmlns:a16="http://schemas.microsoft.com/office/drawing/2014/main" id="{B982DD40-45F4-A734-10A7-250086C2714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59602" y="1612175"/>
            <a:ext cx="1395974" cy="1472634"/>
          </a:xfrm>
          <a:custGeom>
            <a:avLst/>
            <a:gdLst>
              <a:gd name="connsiteX0" fmla="*/ 705655 w 1395974"/>
              <a:gd name="connsiteY0" fmla="*/ 0 h 1472634"/>
              <a:gd name="connsiteX1" fmla="*/ 1395974 w 1395974"/>
              <a:gd name="connsiteY1" fmla="*/ 774649 h 1472634"/>
              <a:gd name="connsiteX2" fmla="*/ 697989 w 1395974"/>
              <a:gd name="connsiteY2" fmla="*/ 1472634 h 1472634"/>
              <a:gd name="connsiteX3" fmla="*/ 4 w 1395974"/>
              <a:gd name="connsiteY3" fmla="*/ 774649 h 1472634"/>
              <a:gd name="connsiteX4" fmla="*/ 705655 w 1395974"/>
              <a:gd name="connsiteY4" fmla="*/ 0 h 1472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5974" h="1472634">
                <a:moveTo>
                  <a:pt x="705655" y="0"/>
                </a:moveTo>
                <a:cubicBezTo>
                  <a:pt x="1091142" y="0"/>
                  <a:pt x="1395974" y="389162"/>
                  <a:pt x="1395974" y="774649"/>
                </a:cubicBezTo>
                <a:cubicBezTo>
                  <a:pt x="1395974" y="1160135"/>
                  <a:pt x="1083476" y="1472634"/>
                  <a:pt x="697989" y="1472634"/>
                </a:cubicBezTo>
                <a:cubicBezTo>
                  <a:pt x="312503" y="1472634"/>
                  <a:pt x="-1273" y="1020088"/>
                  <a:pt x="4" y="774649"/>
                </a:cubicBezTo>
                <a:cubicBezTo>
                  <a:pt x="1281" y="529210"/>
                  <a:pt x="320169" y="0"/>
                  <a:pt x="705655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id="{EFB9CCB0-3B43-F6EB-605C-68FC6DAC416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92850" y="1563988"/>
            <a:ext cx="1541667" cy="1435490"/>
          </a:xfrm>
          <a:custGeom>
            <a:avLst/>
            <a:gdLst>
              <a:gd name="connsiteX0" fmla="*/ 907336 w 1541667"/>
              <a:gd name="connsiteY0" fmla="*/ 1446 h 1435490"/>
              <a:gd name="connsiteX1" fmla="*/ 972212 w 1541667"/>
              <a:gd name="connsiteY1" fmla="*/ 13712 h 1435490"/>
              <a:gd name="connsiteX2" fmla="*/ 1285099 w 1541667"/>
              <a:gd name="connsiteY2" fmla="*/ 1226118 h 1435490"/>
              <a:gd name="connsiteX3" fmla="*/ 1081 w 1541667"/>
              <a:gd name="connsiteY3" fmla="*/ 775826 h 1435490"/>
              <a:gd name="connsiteX4" fmla="*/ 907336 w 1541667"/>
              <a:gd name="connsiteY4" fmla="*/ 1446 h 1435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1667" h="1435490">
                <a:moveTo>
                  <a:pt x="907336" y="1446"/>
                </a:moveTo>
                <a:cubicBezTo>
                  <a:pt x="930164" y="3425"/>
                  <a:pt x="951876" y="7462"/>
                  <a:pt x="972212" y="13712"/>
                </a:cubicBezTo>
                <a:cubicBezTo>
                  <a:pt x="1297588" y="113712"/>
                  <a:pt x="1879980" y="701420"/>
                  <a:pt x="1285099" y="1226118"/>
                </a:cubicBezTo>
                <a:cubicBezTo>
                  <a:pt x="690218" y="1750816"/>
                  <a:pt x="32869" y="1171317"/>
                  <a:pt x="1081" y="775826"/>
                </a:cubicBezTo>
                <a:cubicBezTo>
                  <a:pt x="-28719" y="405053"/>
                  <a:pt x="564913" y="-28239"/>
                  <a:pt x="907336" y="1446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4AB9408A-B6CD-B62B-A40C-113C980EF1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13563" y="3169046"/>
            <a:ext cx="2468880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 i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61463C70-6782-0D6E-7762-61E56776264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21403" y="3169046"/>
            <a:ext cx="2468880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 i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39">
            <a:extLst>
              <a:ext uri="{FF2B5EF4-FFF2-40B4-BE49-F238E27FC236}">
                <a16:creationId xmlns:a16="http://schemas.microsoft.com/office/drawing/2014/main" id="{E4A9BFDF-CD6B-DB2B-93AB-335CC2AE45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29243" y="3169046"/>
            <a:ext cx="2468880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 i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39">
            <a:extLst>
              <a:ext uri="{FF2B5EF4-FFF2-40B4-BE49-F238E27FC236}">
                <a16:creationId xmlns:a16="http://schemas.microsoft.com/office/drawing/2014/main" id="{1F400EB7-1FDE-3683-C9B4-63413EE5EA4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913563" y="3406790"/>
            <a:ext cx="2468880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1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39">
            <a:extLst>
              <a:ext uri="{FF2B5EF4-FFF2-40B4-BE49-F238E27FC236}">
                <a16:creationId xmlns:a16="http://schemas.microsoft.com/office/drawing/2014/main" id="{5D8F7F98-168C-5B0E-F2F8-A4AD7BA597D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821403" y="3406790"/>
            <a:ext cx="2468880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1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39">
            <a:extLst>
              <a:ext uri="{FF2B5EF4-FFF2-40B4-BE49-F238E27FC236}">
                <a16:creationId xmlns:a16="http://schemas.microsoft.com/office/drawing/2014/main" id="{C5A299EB-BF79-F241-A67B-AD318037BB5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29243" y="3406790"/>
            <a:ext cx="2468880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1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riangle 2">
            <a:extLst>
              <a:ext uri="{FF2B5EF4-FFF2-40B4-BE49-F238E27FC236}">
                <a16:creationId xmlns:a16="http://schemas.microsoft.com/office/drawing/2014/main" id="{E9D746EE-2CD1-8E5F-21D1-717095C13A21}"/>
              </a:ext>
            </a:extLst>
          </p:cNvPr>
          <p:cNvSpPr/>
          <p:nvPr userDrawn="1"/>
        </p:nvSpPr>
        <p:spPr>
          <a:xfrm rot="21394394">
            <a:off x="6936320" y="3860806"/>
            <a:ext cx="1475500" cy="1314452"/>
          </a:xfrm>
          <a:custGeom>
            <a:avLst/>
            <a:gdLst>
              <a:gd name="connsiteX0" fmla="*/ 0 w 4306493"/>
              <a:gd name="connsiteY0" fmla="*/ 3712494 h 3712494"/>
              <a:gd name="connsiteX1" fmla="*/ 2153247 w 4306493"/>
              <a:gd name="connsiteY1" fmla="*/ 0 h 3712494"/>
              <a:gd name="connsiteX2" fmla="*/ 4306493 w 4306493"/>
              <a:gd name="connsiteY2" fmla="*/ 3712494 h 3712494"/>
              <a:gd name="connsiteX3" fmla="*/ 0 w 4306493"/>
              <a:gd name="connsiteY3" fmla="*/ 3712494 h 3712494"/>
              <a:gd name="connsiteX0" fmla="*/ 0 w 4306493"/>
              <a:gd name="connsiteY0" fmla="*/ 3696452 h 3696452"/>
              <a:gd name="connsiteX1" fmla="*/ 2329710 w 4306493"/>
              <a:gd name="connsiteY1" fmla="*/ 0 h 3696452"/>
              <a:gd name="connsiteX2" fmla="*/ 4306493 w 4306493"/>
              <a:gd name="connsiteY2" fmla="*/ 3696452 h 3696452"/>
              <a:gd name="connsiteX3" fmla="*/ 0 w 4306493"/>
              <a:gd name="connsiteY3" fmla="*/ 3696452 h 3696452"/>
              <a:gd name="connsiteX0" fmla="*/ 37309 w 4402235"/>
              <a:gd name="connsiteY0" fmla="*/ 3696452 h 3696452"/>
              <a:gd name="connsiteX1" fmla="*/ 2367019 w 4402235"/>
              <a:gd name="connsiteY1" fmla="*/ 0 h 3696452"/>
              <a:gd name="connsiteX2" fmla="*/ 4343802 w 4402235"/>
              <a:gd name="connsiteY2" fmla="*/ 3696452 h 3696452"/>
              <a:gd name="connsiteX3" fmla="*/ 37309 w 4402235"/>
              <a:gd name="connsiteY3" fmla="*/ 3696452 h 3696452"/>
              <a:gd name="connsiteX0" fmla="*/ 37309 w 4758551"/>
              <a:gd name="connsiteY0" fmla="*/ 3696452 h 3696452"/>
              <a:gd name="connsiteX1" fmla="*/ 2367019 w 4758551"/>
              <a:gd name="connsiteY1" fmla="*/ 0 h 3696452"/>
              <a:gd name="connsiteX2" fmla="*/ 4343802 w 4758551"/>
              <a:gd name="connsiteY2" fmla="*/ 3696452 h 3696452"/>
              <a:gd name="connsiteX3" fmla="*/ 37309 w 4758551"/>
              <a:gd name="connsiteY3" fmla="*/ 3696452 h 3696452"/>
              <a:gd name="connsiteX0" fmla="*/ 379572 w 5100814"/>
              <a:gd name="connsiteY0" fmla="*/ 3696452 h 3696452"/>
              <a:gd name="connsiteX1" fmla="*/ 2709282 w 5100814"/>
              <a:gd name="connsiteY1" fmla="*/ 0 h 3696452"/>
              <a:gd name="connsiteX2" fmla="*/ 4686065 w 5100814"/>
              <a:gd name="connsiteY2" fmla="*/ 3696452 h 3696452"/>
              <a:gd name="connsiteX3" fmla="*/ 379572 w 5100814"/>
              <a:gd name="connsiteY3" fmla="*/ 3696452 h 3696452"/>
              <a:gd name="connsiteX0" fmla="*/ 527795 w 5425824"/>
              <a:gd name="connsiteY0" fmla="*/ 3696657 h 3696657"/>
              <a:gd name="connsiteX1" fmla="*/ 2857505 w 5425824"/>
              <a:gd name="connsiteY1" fmla="*/ 205 h 3696657"/>
              <a:gd name="connsiteX2" fmla="*/ 4834288 w 5425824"/>
              <a:gd name="connsiteY2" fmla="*/ 3696657 h 3696657"/>
              <a:gd name="connsiteX3" fmla="*/ 527795 w 5425824"/>
              <a:gd name="connsiteY3" fmla="*/ 3696657 h 3696657"/>
              <a:gd name="connsiteX0" fmla="*/ 507350 w 5405379"/>
              <a:gd name="connsiteY0" fmla="*/ 3696679 h 3853535"/>
              <a:gd name="connsiteX1" fmla="*/ 2837060 w 5405379"/>
              <a:gd name="connsiteY1" fmla="*/ 227 h 3853535"/>
              <a:gd name="connsiteX2" fmla="*/ 4813843 w 5405379"/>
              <a:gd name="connsiteY2" fmla="*/ 3696679 h 3853535"/>
              <a:gd name="connsiteX3" fmla="*/ 507350 w 5405379"/>
              <a:gd name="connsiteY3" fmla="*/ 3696679 h 3853535"/>
              <a:gd name="connsiteX0" fmla="*/ 321130 w 5326541"/>
              <a:gd name="connsiteY0" fmla="*/ 2552473 h 3795422"/>
              <a:gd name="connsiteX1" fmla="*/ 3260440 w 5326541"/>
              <a:gd name="connsiteY1" fmla="*/ 11053 h 3795422"/>
              <a:gd name="connsiteX2" fmla="*/ 5237223 w 5326541"/>
              <a:gd name="connsiteY2" fmla="*/ 3707505 h 3795422"/>
              <a:gd name="connsiteX3" fmla="*/ 321130 w 5326541"/>
              <a:gd name="connsiteY3" fmla="*/ 2552473 h 3795422"/>
              <a:gd name="connsiteX0" fmla="*/ 131275 w 5136686"/>
              <a:gd name="connsiteY0" fmla="*/ 2556035 h 3848881"/>
              <a:gd name="connsiteX1" fmla="*/ 3070585 w 5136686"/>
              <a:gd name="connsiteY1" fmla="*/ 14615 h 3848881"/>
              <a:gd name="connsiteX2" fmla="*/ 5047368 w 5136686"/>
              <a:gd name="connsiteY2" fmla="*/ 3711067 h 3848881"/>
              <a:gd name="connsiteX3" fmla="*/ 131275 w 5136686"/>
              <a:gd name="connsiteY3" fmla="*/ 2556035 h 3848881"/>
              <a:gd name="connsiteX0" fmla="*/ 139833 w 5155503"/>
              <a:gd name="connsiteY0" fmla="*/ 2577742 h 3870588"/>
              <a:gd name="connsiteX1" fmla="*/ 3079143 w 5155503"/>
              <a:gd name="connsiteY1" fmla="*/ 36322 h 3870588"/>
              <a:gd name="connsiteX2" fmla="*/ 5055926 w 5155503"/>
              <a:gd name="connsiteY2" fmla="*/ 3732774 h 3870588"/>
              <a:gd name="connsiteX3" fmla="*/ 139833 w 5155503"/>
              <a:gd name="connsiteY3" fmla="*/ 2577742 h 3870588"/>
              <a:gd name="connsiteX0" fmla="*/ 26029 w 5061836"/>
              <a:gd name="connsiteY0" fmla="*/ 2477397 h 3730043"/>
              <a:gd name="connsiteX1" fmla="*/ 3141802 w 5061836"/>
              <a:gd name="connsiteY1" fmla="*/ 32230 h 3730043"/>
              <a:gd name="connsiteX2" fmla="*/ 4942122 w 5061836"/>
              <a:gd name="connsiteY2" fmla="*/ 3632429 h 3730043"/>
              <a:gd name="connsiteX3" fmla="*/ 26029 w 5061836"/>
              <a:gd name="connsiteY3" fmla="*/ 2477397 h 3730043"/>
              <a:gd name="connsiteX0" fmla="*/ 116397 w 5152204"/>
              <a:gd name="connsiteY0" fmla="*/ 2487445 h 3802029"/>
              <a:gd name="connsiteX1" fmla="*/ 3232170 w 5152204"/>
              <a:gd name="connsiteY1" fmla="*/ 42278 h 3802029"/>
              <a:gd name="connsiteX2" fmla="*/ 5032490 w 5152204"/>
              <a:gd name="connsiteY2" fmla="*/ 3642477 h 3802029"/>
              <a:gd name="connsiteX3" fmla="*/ 116397 w 5152204"/>
              <a:gd name="connsiteY3" fmla="*/ 2487445 h 3802029"/>
              <a:gd name="connsiteX0" fmla="*/ 116397 w 5311374"/>
              <a:gd name="connsiteY0" fmla="*/ 2487445 h 3961862"/>
              <a:gd name="connsiteX1" fmla="*/ 3232170 w 5311374"/>
              <a:gd name="connsiteY1" fmla="*/ 42278 h 3961862"/>
              <a:gd name="connsiteX2" fmla="*/ 5032490 w 5311374"/>
              <a:gd name="connsiteY2" fmla="*/ 3642477 h 3961862"/>
              <a:gd name="connsiteX3" fmla="*/ 116397 w 5311374"/>
              <a:gd name="connsiteY3" fmla="*/ 2487445 h 3961862"/>
              <a:gd name="connsiteX0" fmla="*/ 33816 w 5047402"/>
              <a:gd name="connsiteY0" fmla="*/ 3234353 h 4544470"/>
              <a:gd name="connsiteX1" fmla="*/ 2953052 w 5047402"/>
              <a:gd name="connsiteY1" fmla="*/ 25473 h 4544470"/>
              <a:gd name="connsiteX2" fmla="*/ 4949909 w 5047402"/>
              <a:gd name="connsiteY2" fmla="*/ 4389385 h 4544470"/>
              <a:gd name="connsiteX3" fmla="*/ 33816 w 5047402"/>
              <a:gd name="connsiteY3" fmla="*/ 3234353 h 4544470"/>
              <a:gd name="connsiteX0" fmla="*/ 51952 w 5065538"/>
              <a:gd name="connsiteY0" fmla="*/ 3240171 h 4628936"/>
              <a:gd name="connsiteX1" fmla="*/ 2971188 w 5065538"/>
              <a:gd name="connsiteY1" fmla="*/ 31291 h 4628936"/>
              <a:gd name="connsiteX2" fmla="*/ 4968045 w 5065538"/>
              <a:gd name="connsiteY2" fmla="*/ 4395203 h 4628936"/>
              <a:gd name="connsiteX3" fmla="*/ 51952 w 5065538"/>
              <a:gd name="connsiteY3" fmla="*/ 3240171 h 4628936"/>
              <a:gd name="connsiteX0" fmla="*/ 51952 w 5393218"/>
              <a:gd name="connsiteY0" fmla="*/ 3240171 h 5081380"/>
              <a:gd name="connsiteX1" fmla="*/ 2971188 w 5393218"/>
              <a:gd name="connsiteY1" fmla="*/ 31291 h 5081380"/>
              <a:gd name="connsiteX2" fmla="*/ 4968045 w 5393218"/>
              <a:gd name="connsiteY2" fmla="*/ 4395203 h 5081380"/>
              <a:gd name="connsiteX3" fmla="*/ 51952 w 5393218"/>
              <a:gd name="connsiteY3" fmla="*/ 3240171 h 5081380"/>
              <a:gd name="connsiteX0" fmla="*/ 21176 w 5076250"/>
              <a:gd name="connsiteY0" fmla="*/ 3171600 h 4476643"/>
              <a:gd name="connsiteX1" fmla="*/ 3281878 w 5076250"/>
              <a:gd name="connsiteY1" fmla="*/ 25924 h 4476643"/>
              <a:gd name="connsiteX2" fmla="*/ 4937269 w 5076250"/>
              <a:gd name="connsiteY2" fmla="*/ 4326632 h 4476643"/>
              <a:gd name="connsiteX3" fmla="*/ 21176 w 5076250"/>
              <a:gd name="connsiteY3" fmla="*/ 3171600 h 4476643"/>
              <a:gd name="connsiteX0" fmla="*/ 21176 w 5399462"/>
              <a:gd name="connsiteY0" fmla="*/ 3171600 h 4810123"/>
              <a:gd name="connsiteX1" fmla="*/ 3281878 w 5399462"/>
              <a:gd name="connsiteY1" fmla="*/ 25924 h 4810123"/>
              <a:gd name="connsiteX2" fmla="*/ 4937269 w 5399462"/>
              <a:gd name="connsiteY2" fmla="*/ 4326632 h 4810123"/>
              <a:gd name="connsiteX3" fmla="*/ 21176 w 5399462"/>
              <a:gd name="connsiteY3" fmla="*/ 3171600 h 481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99462" h="4810123">
                <a:moveTo>
                  <a:pt x="21176" y="3171600"/>
                </a:moveTo>
                <a:cubicBezTo>
                  <a:pt x="-254722" y="2454815"/>
                  <a:pt x="2237939" y="-294918"/>
                  <a:pt x="3281878" y="25924"/>
                </a:cubicBezTo>
                <a:cubicBezTo>
                  <a:pt x="4325817" y="346766"/>
                  <a:pt x="6296743" y="2993163"/>
                  <a:pt x="4937269" y="4326632"/>
                </a:cubicBezTo>
                <a:cubicBezTo>
                  <a:pt x="3577795" y="5660101"/>
                  <a:pt x="297074" y="3888385"/>
                  <a:pt x="21176" y="3171600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Oval 17">
            <a:extLst>
              <a:ext uri="{FF2B5EF4-FFF2-40B4-BE49-F238E27FC236}">
                <a16:creationId xmlns:a16="http://schemas.microsoft.com/office/drawing/2014/main" id="{D127E5D0-1987-2A45-7EB8-D0449FBDBB48}"/>
              </a:ext>
            </a:extLst>
          </p:cNvPr>
          <p:cNvSpPr/>
          <p:nvPr userDrawn="1"/>
        </p:nvSpPr>
        <p:spPr>
          <a:xfrm rot="2441864">
            <a:off x="3780078" y="3617497"/>
            <a:ext cx="1392502" cy="1487398"/>
          </a:xfrm>
          <a:custGeom>
            <a:avLst/>
            <a:gdLst>
              <a:gd name="connsiteX0" fmla="*/ 0 w 1850045"/>
              <a:gd name="connsiteY0" fmla="*/ 925023 h 1850045"/>
              <a:gd name="connsiteX1" fmla="*/ 925023 w 1850045"/>
              <a:gd name="connsiteY1" fmla="*/ 0 h 1850045"/>
              <a:gd name="connsiteX2" fmla="*/ 1850046 w 1850045"/>
              <a:gd name="connsiteY2" fmla="*/ 925023 h 1850045"/>
              <a:gd name="connsiteX3" fmla="*/ 925023 w 1850045"/>
              <a:gd name="connsiteY3" fmla="*/ 1850046 h 1850045"/>
              <a:gd name="connsiteX4" fmla="*/ 0 w 1850045"/>
              <a:gd name="connsiteY4" fmla="*/ 925023 h 1850045"/>
              <a:gd name="connsiteX0" fmla="*/ 5 w 1850051"/>
              <a:gd name="connsiteY0" fmla="*/ 985983 h 1911006"/>
              <a:gd name="connsiteX1" fmla="*/ 914868 w 1850051"/>
              <a:gd name="connsiteY1" fmla="*/ 0 h 1911006"/>
              <a:gd name="connsiteX2" fmla="*/ 1850051 w 1850051"/>
              <a:gd name="connsiteY2" fmla="*/ 985983 h 1911006"/>
              <a:gd name="connsiteX3" fmla="*/ 925028 w 1850051"/>
              <a:gd name="connsiteY3" fmla="*/ 1911006 h 1911006"/>
              <a:gd name="connsiteX4" fmla="*/ 5 w 1850051"/>
              <a:gd name="connsiteY4" fmla="*/ 985983 h 1911006"/>
              <a:gd name="connsiteX0" fmla="*/ 4 w 1789090"/>
              <a:gd name="connsiteY0" fmla="*/ 996147 h 1911013"/>
              <a:gd name="connsiteX1" fmla="*/ 853907 w 1789090"/>
              <a:gd name="connsiteY1" fmla="*/ 4 h 1911013"/>
              <a:gd name="connsiteX2" fmla="*/ 1789090 w 1789090"/>
              <a:gd name="connsiteY2" fmla="*/ 985987 h 1911013"/>
              <a:gd name="connsiteX3" fmla="*/ 864067 w 1789090"/>
              <a:gd name="connsiteY3" fmla="*/ 1911010 h 1911013"/>
              <a:gd name="connsiteX4" fmla="*/ 4 w 1789090"/>
              <a:gd name="connsiteY4" fmla="*/ 996147 h 191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9090" h="1911013">
                <a:moveTo>
                  <a:pt x="4" y="996147"/>
                </a:moveTo>
                <a:cubicBezTo>
                  <a:pt x="-1689" y="677646"/>
                  <a:pt x="555726" y="1697"/>
                  <a:pt x="853907" y="4"/>
                </a:cubicBezTo>
                <a:cubicBezTo>
                  <a:pt x="1152088" y="-1689"/>
                  <a:pt x="1789090" y="475111"/>
                  <a:pt x="1789090" y="985987"/>
                </a:cubicBezTo>
                <a:cubicBezTo>
                  <a:pt x="1789090" y="1496863"/>
                  <a:pt x="1162248" y="1909317"/>
                  <a:pt x="864067" y="1911010"/>
                </a:cubicBezTo>
                <a:cubicBezTo>
                  <a:pt x="565886" y="1912703"/>
                  <a:pt x="1697" y="1314648"/>
                  <a:pt x="4" y="996147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Text Placeholder 39">
            <a:extLst>
              <a:ext uri="{FF2B5EF4-FFF2-40B4-BE49-F238E27FC236}">
                <a16:creationId xmlns:a16="http://schemas.microsoft.com/office/drawing/2014/main" id="{D97A0A6E-7520-5FDB-915E-DA998056CA9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84882" y="5428935"/>
            <a:ext cx="2468880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 i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39">
            <a:extLst>
              <a:ext uri="{FF2B5EF4-FFF2-40B4-BE49-F238E27FC236}">
                <a16:creationId xmlns:a16="http://schemas.microsoft.com/office/drawing/2014/main" id="{C37FCE37-F31D-5F55-D8F0-24FE150D191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92722" y="5428935"/>
            <a:ext cx="2468880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 i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9" name="Text Placeholder 39">
            <a:extLst>
              <a:ext uri="{FF2B5EF4-FFF2-40B4-BE49-F238E27FC236}">
                <a16:creationId xmlns:a16="http://schemas.microsoft.com/office/drawing/2014/main" id="{B6972967-A0A0-D74B-DB32-270A049FA89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384882" y="5648391"/>
            <a:ext cx="2468880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1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0" name="Text Placeholder 39">
            <a:extLst>
              <a:ext uri="{FF2B5EF4-FFF2-40B4-BE49-F238E27FC236}">
                <a16:creationId xmlns:a16="http://schemas.microsoft.com/office/drawing/2014/main" id="{68A46AB3-440A-EDBD-9522-2CEFD92EAF0E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292722" y="5648391"/>
            <a:ext cx="2468880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1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Picture Placeholder 74">
            <a:extLst>
              <a:ext uri="{FF2B5EF4-FFF2-40B4-BE49-F238E27FC236}">
                <a16:creationId xmlns:a16="http://schemas.microsoft.com/office/drawing/2014/main" id="{276FDBD4-A02F-F910-0D70-4B9FD348C21B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861631" y="3766666"/>
            <a:ext cx="1515383" cy="1469701"/>
          </a:xfrm>
          <a:custGeom>
            <a:avLst/>
            <a:gdLst>
              <a:gd name="connsiteX0" fmla="*/ 733407 w 1515383"/>
              <a:gd name="connsiteY0" fmla="*/ 800 h 1469701"/>
              <a:gd name="connsiteX1" fmla="*/ 1515157 w 1515383"/>
              <a:gd name="connsiteY1" fmla="*/ 871740 h 1469701"/>
              <a:gd name="connsiteX2" fmla="*/ 738211 w 1515383"/>
              <a:gd name="connsiteY2" fmla="*/ 1467914 h 1469701"/>
              <a:gd name="connsiteX3" fmla="*/ 1 w 1515383"/>
              <a:gd name="connsiteY3" fmla="*/ 729705 h 1469701"/>
              <a:gd name="connsiteX4" fmla="*/ 733407 w 1515383"/>
              <a:gd name="connsiteY4" fmla="*/ 800 h 146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5383" h="1469701">
                <a:moveTo>
                  <a:pt x="733407" y="800"/>
                </a:moveTo>
                <a:cubicBezTo>
                  <a:pt x="985933" y="24472"/>
                  <a:pt x="1528070" y="360740"/>
                  <a:pt x="1515157" y="871740"/>
                </a:cubicBezTo>
                <a:cubicBezTo>
                  <a:pt x="1515157" y="1279442"/>
                  <a:pt x="990737" y="1491587"/>
                  <a:pt x="738211" y="1467914"/>
                </a:cubicBezTo>
                <a:cubicBezTo>
                  <a:pt x="485684" y="1444242"/>
                  <a:pt x="801" y="974224"/>
                  <a:pt x="1" y="729705"/>
                </a:cubicBezTo>
                <a:cubicBezTo>
                  <a:pt x="-800" y="485186"/>
                  <a:pt x="480881" y="-22872"/>
                  <a:pt x="733407" y="80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76" name="Picture Placeholder 75">
            <a:extLst>
              <a:ext uri="{FF2B5EF4-FFF2-40B4-BE49-F238E27FC236}">
                <a16:creationId xmlns:a16="http://schemas.microsoft.com/office/drawing/2014/main" id="{C0B524AD-3692-546D-2E77-0595EE431F18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785744" y="3766596"/>
            <a:ext cx="1489057" cy="1385672"/>
          </a:xfrm>
          <a:custGeom>
            <a:avLst/>
            <a:gdLst>
              <a:gd name="connsiteX0" fmla="*/ 817905 w 1489057"/>
              <a:gd name="connsiteY0" fmla="*/ 2143 h 1385672"/>
              <a:gd name="connsiteX1" fmla="*/ 1488854 w 1489057"/>
              <a:gd name="connsiteY1" fmla="*/ 751460 h 1385672"/>
              <a:gd name="connsiteX2" fmla="*/ 750644 w 1489057"/>
              <a:gd name="connsiteY2" fmla="*/ 1385649 h 1385672"/>
              <a:gd name="connsiteX3" fmla="*/ 9433 w 1489057"/>
              <a:gd name="connsiteY3" fmla="*/ 772473 h 1385672"/>
              <a:gd name="connsiteX4" fmla="*/ 484288 w 1489057"/>
              <a:gd name="connsiteY4" fmla="*/ 29858 h 1385672"/>
              <a:gd name="connsiteX5" fmla="*/ 817905 w 1489057"/>
              <a:gd name="connsiteY5" fmla="*/ 2143 h 1385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9057" h="1385672">
                <a:moveTo>
                  <a:pt x="817905" y="2143"/>
                </a:moveTo>
                <a:cubicBezTo>
                  <a:pt x="1161745" y="23797"/>
                  <a:pt x="1498537" y="213560"/>
                  <a:pt x="1488854" y="751460"/>
                </a:cubicBezTo>
                <a:cubicBezTo>
                  <a:pt x="1488854" y="1158764"/>
                  <a:pt x="997214" y="1382147"/>
                  <a:pt x="750644" y="1385649"/>
                </a:cubicBezTo>
                <a:cubicBezTo>
                  <a:pt x="504073" y="1389151"/>
                  <a:pt x="53826" y="998438"/>
                  <a:pt x="9433" y="772473"/>
                </a:cubicBezTo>
                <a:cubicBezTo>
                  <a:pt x="-34960" y="546507"/>
                  <a:pt x="69857" y="123746"/>
                  <a:pt x="484288" y="29858"/>
                </a:cubicBezTo>
                <a:cubicBezTo>
                  <a:pt x="587896" y="6386"/>
                  <a:pt x="703292" y="-5075"/>
                  <a:pt x="817905" y="2143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19" name="Text Placeholder 39">
            <a:extLst>
              <a:ext uri="{FF2B5EF4-FFF2-40B4-BE49-F238E27FC236}">
                <a16:creationId xmlns:a16="http://schemas.microsoft.com/office/drawing/2014/main" id="{CDC6F83B-B6F3-9276-168D-37F0C151BF51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9375759" y="381002"/>
            <a:ext cx="2468880" cy="927871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0" i="0">
                <a:solidFill>
                  <a:srgbClr val="051D6D"/>
                </a:solidFill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48B9B2D-FEAE-2189-750C-B4F46DC31F91}"/>
              </a:ext>
            </a:extLst>
          </p:cNvPr>
          <p:cNvGrpSpPr/>
          <p:nvPr userDrawn="1"/>
        </p:nvGrpSpPr>
        <p:grpSpPr>
          <a:xfrm>
            <a:off x="-394874" y="5344027"/>
            <a:ext cx="13344525" cy="2744324"/>
            <a:chOff x="-257175" y="5326343"/>
            <a:chExt cx="13344525" cy="274432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9ECBF7B-2FDC-E4E6-0241-697BBBAFD90C}"/>
                </a:ext>
              </a:extLst>
            </p:cNvPr>
            <p:cNvSpPr/>
            <p:nvPr userDrawn="1"/>
          </p:nvSpPr>
          <p:spPr>
            <a:xfrm>
              <a:off x="-257175" y="6167765"/>
              <a:ext cx="13344525" cy="690235"/>
            </a:xfrm>
            <a:prstGeom prst="rect">
              <a:avLst/>
            </a:prstGeom>
            <a:gradFill>
              <a:gsLst>
                <a:gs pos="0">
                  <a:srgbClr val="00283C"/>
                </a:gs>
                <a:gs pos="73000">
                  <a:srgbClr val="541896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2FE5598-1F46-E5BC-AD2B-A4BCA84C195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alphaModFix amt="3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3228398" y="5326343"/>
              <a:ext cx="3243292" cy="2744324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EC963E83-B941-13E1-6859-906A888C9B9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1108" y="6214024"/>
            <a:ext cx="2108752" cy="70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9050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D41FFBB-F086-67B0-AEDA-FC1BAD73F7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0"/>
          </a:blip>
          <a:stretch>
            <a:fillRect/>
          </a:stretch>
        </p:blipFill>
        <p:spPr>
          <a:xfrm>
            <a:off x="1118809" y="-1363066"/>
            <a:ext cx="10007295" cy="8512993"/>
          </a:xfrm>
          <a:prstGeom prst="rect">
            <a:avLst/>
          </a:pr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50ACB28-E48A-5740-A6D3-E094D17FB09B}"/>
              </a:ext>
            </a:extLst>
          </p:cNvPr>
          <p:cNvSpPr/>
          <p:nvPr userDrawn="1"/>
        </p:nvSpPr>
        <p:spPr>
          <a:xfrm>
            <a:off x="8092745" y="1398151"/>
            <a:ext cx="1394660" cy="1251173"/>
          </a:xfrm>
          <a:custGeom>
            <a:avLst/>
            <a:gdLst>
              <a:gd name="connsiteX0" fmla="*/ 1065214 w 1394660"/>
              <a:gd name="connsiteY0" fmla="*/ 1006 h 1251173"/>
              <a:gd name="connsiteX1" fmla="*/ 1144180 w 1394660"/>
              <a:gd name="connsiteY1" fmla="*/ 2923 h 1251173"/>
              <a:gd name="connsiteX2" fmla="*/ 1143883 w 1394660"/>
              <a:gd name="connsiteY2" fmla="*/ 1151759 h 1251173"/>
              <a:gd name="connsiteX3" fmla="*/ 43 w 1394660"/>
              <a:gd name="connsiteY3" fmla="*/ 917572 h 1251173"/>
              <a:gd name="connsiteX4" fmla="*/ 1065214 w 1394660"/>
              <a:gd name="connsiteY4" fmla="*/ 1006 h 1251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4660" h="1251173">
                <a:moveTo>
                  <a:pt x="1065214" y="1006"/>
                </a:moveTo>
                <a:cubicBezTo>
                  <a:pt x="1092720" y="-779"/>
                  <a:pt x="1119132" y="-215"/>
                  <a:pt x="1144180" y="2923"/>
                </a:cubicBezTo>
                <a:cubicBezTo>
                  <a:pt x="1544949" y="53123"/>
                  <a:pt x="1404083" y="971069"/>
                  <a:pt x="1143883" y="1151759"/>
                </a:cubicBezTo>
                <a:cubicBezTo>
                  <a:pt x="883684" y="1332450"/>
                  <a:pt x="6581" y="1273955"/>
                  <a:pt x="43" y="917572"/>
                </a:cubicBezTo>
                <a:cubicBezTo>
                  <a:pt x="-6086" y="583464"/>
                  <a:pt x="652628" y="27796"/>
                  <a:pt x="1065214" y="1006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3436AFF8-9C8F-34D5-490C-107E9F54DA96}"/>
              </a:ext>
            </a:extLst>
          </p:cNvPr>
          <p:cNvSpPr/>
          <p:nvPr userDrawn="1"/>
        </p:nvSpPr>
        <p:spPr>
          <a:xfrm>
            <a:off x="8319573" y="3826090"/>
            <a:ext cx="1311040" cy="1332925"/>
          </a:xfrm>
          <a:custGeom>
            <a:avLst/>
            <a:gdLst>
              <a:gd name="connsiteX0" fmla="*/ 760032 w 1311040"/>
              <a:gd name="connsiteY0" fmla="*/ 1872 h 1332925"/>
              <a:gd name="connsiteX1" fmla="*/ 1114773 w 1311040"/>
              <a:gd name="connsiteY1" fmla="*/ 68853 h 1332925"/>
              <a:gd name="connsiteX2" fmla="*/ 1166213 w 1311040"/>
              <a:gd name="connsiteY2" fmla="*/ 1125308 h 1332925"/>
              <a:gd name="connsiteX3" fmla="*/ 150887 w 1311040"/>
              <a:gd name="connsiteY3" fmla="*/ 1201691 h 1332925"/>
              <a:gd name="connsiteX4" fmla="*/ 105320 w 1311040"/>
              <a:gd name="connsiteY4" fmla="*/ 223299 h 1332925"/>
              <a:gd name="connsiteX5" fmla="*/ 760032 w 1311040"/>
              <a:gd name="connsiteY5" fmla="*/ 1872 h 1332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040" h="1332925">
                <a:moveTo>
                  <a:pt x="760032" y="1872"/>
                </a:moveTo>
                <a:cubicBezTo>
                  <a:pt x="912528" y="-6449"/>
                  <a:pt x="1048468" y="12477"/>
                  <a:pt x="1114773" y="68853"/>
                </a:cubicBezTo>
                <a:cubicBezTo>
                  <a:pt x="1291589" y="219188"/>
                  <a:pt x="1425495" y="823841"/>
                  <a:pt x="1166213" y="1125308"/>
                </a:cubicBezTo>
                <a:cubicBezTo>
                  <a:pt x="906931" y="1426775"/>
                  <a:pt x="327702" y="1352026"/>
                  <a:pt x="150887" y="1201691"/>
                </a:cubicBezTo>
                <a:cubicBezTo>
                  <a:pt x="-25929" y="1051356"/>
                  <a:pt x="-55328" y="412105"/>
                  <a:pt x="105320" y="223299"/>
                </a:cubicBezTo>
                <a:cubicBezTo>
                  <a:pt x="205725" y="105295"/>
                  <a:pt x="505873" y="15741"/>
                  <a:pt x="760032" y="1872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F8C201A-0786-FC68-D542-22B4C6AA1894}"/>
              </a:ext>
            </a:extLst>
          </p:cNvPr>
          <p:cNvSpPr/>
          <p:nvPr userDrawn="1"/>
        </p:nvSpPr>
        <p:spPr>
          <a:xfrm>
            <a:off x="2363212" y="1461506"/>
            <a:ext cx="1287665" cy="1468816"/>
          </a:xfrm>
          <a:custGeom>
            <a:avLst/>
            <a:gdLst>
              <a:gd name="connsiteX0" fmla="*/ 819156 w 1287665"/>
              <a:gd name="connsiteY0" fmla="*/ 237 h 1468816"/>
              <a:gd name="connsiteX1" fmla="*/ 1073512 w 1287665"/>
              <a:gd name="connsiteY1" fmla="*/ 75586 h 1468816"/>
              <a:gd name="connsiteX2" fmla="*/ 1009218 w 1287665"/>
              <a:gd name="connsiteY2" fmla="*/ 1454079 h 1468816"/>
              <a:gd name="connsiteX3" fmla="*/ 975 w 1287665"/>
              <a:gd name="connsiteY3" fmla="*/ 735510 h 1468816"/>
              <a:gd name="connsiteX4" fmla="*/ 819156 w 1287665"/>
              <a:gd name="connsiteY4" fmla="*/ 237 h 1468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87665" h="1468816">
                <a:moveTo>
                  <a:pt x="819156" y="237"/>
                </a:moveTo>
                <a:cubicBezTo>
                  <a:pt x="907123" y="-2584"/>
                  <a:pt x="993588" y="19619"/>
                  <a:pt x="1073512" y="75586"/>
                </a:cubicBezTo>
                <a:cubicBezTo>
                  <a:pt x="1499773" y="374078"/>
                  <a:pt x="1187974" y="1344092"/>
                  <a:pt x="1009218" y="1454079"/>
                </a:cubicBezTo>
                <a:cubicBezTo>
                  <a:pt x="830462" y="1564066"/>
                  <a:pt x="-32980" y="1032017"/>
                  <a:pt x="975" y="735510"/>
                </a:cubicBezTo>
                <a:cubicBezTo>
                  <a:pt x="28563" y="494599"/>
                  <a:pt x="437964" y="12464"/>
                  <a:pt x="819156" y="237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77F062-A889-08D4-9EFF-C8F31CE14470}"/>
              </a:ext>
            </a:extLst>
          </p:cNvPr>
          <p:cNvSpPr/>
          <p:nvPr userDrawn="1"/>
        </p:nvSpPr>
        <p:spPr>
          <a:xfrm>
            <a:off x="5769610" y="1582043"/>
            <a:ext cx="1212876" cy="1277484"/>
          </a:xfrm>
          <a:custGeom>
            <a:avLst/>
            <a:gdLst>
              <a:gd name="connsiteX0" fmla="*/ 661792 w 1212876"/>
              <a:gd name="connsiteY0" fmla="*/ 2751 h 1277484"/>
              <a:gd name="connsiteX1" fmla="*/ 1021677 w 1212876"/>
              <a:gd name="connsiteY1" fmla="*/ 95771 h 1277484"/>
              <a:gd name="connsiteX2" fmla="*/ 1087176 w 1212876"/>
              <a:gd name="connsiteY2" fmla="*/ 947071 h 1277484"/>
              <a:gd name="connsiteX3" fmla="*/ 189382 w 1212876"/>
              <a:gd name="connsiteY3" fmla="*/ 1190864 h 1277484"/>
              <a:gd name="connsiteX4" fmla="*/ 162703 w 1212876"/>
              <a:gd name="connsiteY4" fmla="*/ 253352 h 1277484"/>
              <a:gd name="connsiteX5" fmla="*/ 661792 w 1212876"/>
              <a:gd name="connsiteY5" fmla="*/ 2751 h 127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2876" h="1277484">
                <a:moveTo>
                  <a:pt x="661792" y="2751"/>
                </a:moveTo>
                <a:cubicBezTo>
                  <a:pt x="787404" y="-8808"/>
                  <a:pt x="915287" y="14913"/>
                  <a:pt x="1021677" y="95771"/>
                </a:cubicBezTo>
                <a:cubicBezTo>
                  <a:pt x="1305381" y="311393"/>
                  <a:pt x="1225891" y="764555"/>
                  <a:pt x="1087176" y="947071"/>
                </a:cubicBezTo>
                <a:cubicBezTo>
                  <a:pt x="948460" y="1129586"/>
                  <a:pt x="511372" y="1425199"/>
                  <a:pt x="189382" y="1190864"/>
                </a:cubicBezTo>
                <a:cubicBezTo>
                  <a:pt x="-132607" y="956530"/>
                  <a:pt x="23987" y="435868"/>
                  <a:pt x="162703" y="253352"/>
                </a:cubicBezTo>
                <a:cubicBezTo>
                  <a:pt x="249400" y="139280"/>
                  <a:pt x="452440" y="22016"/>
                  <a:pt x="661792" y="2751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208EE5-3D2D-AD91-3E4D-4F853F8DB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236" y="381001"/>
            <a:ext cx="8732231" cy="927872"/>
          </a:xfrm>
        </p:spPr>
        <p:txBody>
          <a:bodyPr>
            <a:noAutofit/>
          </a:bodyPr>
          <a:lstStyle>
            <a:lvl1pPr algn="l">
              <a:defRPr sz="4000" b="0" i="0">
                <a:solidFill>
                  <a:srgbClr val="051D6D"/>
                </a:solidFill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B1DE3BF4-0CFD-6567-DCCE-2B743C04072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45141" y="3896713"/>
            <a:ext cx="1368219" cy="1360576"/>
          </a:xfrm>
          <a:custGeom>
            <a:avLst/>
            <a:gdLst>
              <a:gd name="connsiteX0" fmla="*/ 711460 w 1368219"/>
              <a:gd name="connsiteY0" fmla="*/ 896 h 1360576"/>
              <a:gd name="connsiteX1" fmla="*/ 1368219 w 1368219"/>
              <a:gd name="connsiteY1" fmla="*/ 723493 h 1360576"/>
              <a:gd name="connsiteX2" fmla="*/ 711460 w 1368219"/>
              <a:gd name="connsiteY2" fmla="*/ 1360365 h 1360576"/>
              <a:gd name="connsiteX3" fmla="*/ 0 w 1368219"/>
              <a:gd name="connsiteY3" fmla="*/ 723493 h 1360576"/>
              <a:gd name="connsiteX4" fmla="*/ 711460 w 1368219"/>
              <a:gd name="connsiteY4" fmla="*/ 896 h 1360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219" h="1360576">
                <a:moveTo>
                  <a:pt x="711460" y="896"/>
                </a:moveTo>
                <a:cubicBezTo>
                  <a:pt x="1227364" y="26296"/>
                  <a:pt x="1368219" y="324414"/>
                  <a:pt x="1368219" y="723493"/>
                </a:cubicBezTo>
                <a:cubicBezTo>
                  <a:pt x="1368219" y="1122573"/>
                  <a:pt x="1345896" y="1368831"/>
                  <a:pt x="711460" y="1360365"/>
                </a:cubicBezTo>
                <a:cubicBezTo>
                  <a:pt x="77023" y="1351900"/>
                  <a:pt x="0" y="950072"/>
                  <a:pt x="0" y="723493"/>
                </a:cubicBezTo>
                <a:cubicBezTo>
                  <a:pt x="0" y="496915"/>
                  <a:pt x="195556" y="-24503"/>
                  <a:pt x="711460" y="896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F44C3697-BAFA-28BA-4921-270D6CABCC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82316" y="1523027"/>
            <a:ext cx="1438709" cy="1325401"/>
          </a:xfrm>
          <a:custGeom>
            <a:avLst/>
            <a:gdLst>
              <a:gd name="connsiteX0" fmla="*/ 766295 w 1438709"/>
              <a:gd name="connsiteY0" fmla="*/ 769 h 1325401"/>
              <a:gd name="connsiteX1" fmla="*/ 976227 w 1438709"/>
              <a:gd name="connsiteY1" fmla="*/ 36958 h 1325401"/>
              <a:gd name="connsiteX2" fmla="*/ 1216644 w 1438709"/>
              <a:gd name="connsiteY2" fmla="*/ 1222270 h 1325401"/>
              <a:gd name="connsiteX3" fmla="*/ 1489 w 1438709"/>
              <a:gd name="connsiteY3" fmla="*/ 807424 h 1325401"/>
              <a:gd name="connsiteX4" fmla="*/ 766295 w 1438709"/>
              <a:gd name="connsiteY4" fmla="*/ 769 h 1325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8709" h="1325401">
                <a:moveTo>
                  <a:pt x="766295" y="769"/>
                </a:moveTo>
                <a:cubicBezTo>
                  <a:pt x="833426" y="3741"/>
                  <a:pt x="903596" y="15407"/>
                  <a:pt x="976227" y="36958"/>
                </a:cubicBezTo>
                <a:cubicBezTo>
                  <a:pt x="1445288" y="178830"/>
                  <a:pt x="1613245" y="992057"/>
                  <a:pt x="1216644" y="1222270"/>
                </a:cubicBezTo>
                <a:cubicBezTo>
                  <a:pt x="820042" y="1452484"/>
                  <a:pt x="31377" y="1290022"/>
                  <a:pt x="1489" y="807424"/>
                </a:cubicBezTo>
                <a:cubicBezTo>
                  <a:pt x="-24664" y="385151"/>
                  <a:pt x="296373" y="-20036"/>
                  <a:pt x="766295" y="769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51" name="Picture Placeholder 50">
            <a:extLst>
              <a:ext uri="{FF2B5EF4-FFF2-40B4-BE49-F238E27FC236}">
                <a16:creationId xmlns:a16="http://schemas.microsoft.com/office/drawing/2014/main" id="{B982DD40-45F4-A734-10A7-250086C2714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18996" y="1544601"/>
            <a:ext cx="1395974" cy="1472634"/>
          </a:xfrm>
          <a:custGeom>
            <a:avLst/>
            <a:gdLst>
              <a:gd name="connsiteX0" fmla="*/ 705655 w 1395974"/>
              <a:gd name="connsiteY0" fmla="*/ 0 h 1472634"/>
              <a:gd name="connsiteX1" fmla="*/ 1395974 w 1395974"/>
              <a:gd name="connsiteY1" fmla="*/ 774649 h 1472634"/>
              <a:gd name="connsiteX2" fmla="*/ 697989 w 1395974"/>
              <a:gd name="connsiteY2" fmla="*/ 1472634 h 1472634"/>
              <a:gd name="connsiteX3" fmla="*/ 4 w 1395974"/>
              <a:gd name="connsiteY3" fmla="*/ 774649 h 1472634"/>
              <a:gd name="connsiteX4" fmla="*/ 705655 w 1395974"/>
              <a:gd name="connsiteY4" fmla="*/ 0 h 1472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5974" h="1472634">
                <a:moveTo>
                  <a:pt x="705655" y="0"/>
                </a:moveTo>
                <a:cubicBezTo>
                  <a:pt x="1091142" y="0"/>
                  <a:pt x="1395974" y="389162"/>
                  <a:pt x="1395974" y="774649"/>
                </a:cubicBezTo>
                <a:cubicBezTo>
                  <a:pt x="1395974" y="1160135"/>
                  <a:pt x="1083476" y="1472634"/>
                  <a:pt x="697989" y="1472634"/>
                </a:cubicBezTo>
                <a:cubicBezTo>
                  <a:pt x="312503" y="1472634"/>
                  <a:pt x="-1273" y="1020088"/>
                  <a:pt x="4" y="774649"/>
                </a:cubicBezTo>
                <a:cubicBezTo>
                  <a:pt x="1281" y="529210"/>
                  <a:pt x="320169" y="0"/>
                  <a:pt x="705655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id="{EFB9CCB0-3B43-F6EB-605C-68FC6DAC416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252244" y="1496414"/>
            <a:ext cx="1541667" cy="1435490"/>
          </a:xfrm>
          <a:custGeom>
            <a:avLst/>
            <a:gdLst>
              <a:gd name="connsiteX0" fmla="*/ 907336 w 1541667"/>
              <a:gd name="connsiteY0" fmla="*/ 1446 h 1435490"/>
              <a:gd name="connsiteX1" fmla="*/ 972212 w 1541667"/>
              <a:gd name="connsiteY1" fmla="*/ 13712 h 1435490"/>
              <a:gd name="connsiteX2" fmla="*/ 1285099 w 1541667"/>
              <a:gd name="connsiteY2" fmla="*/ 1226118 h 1435490"/>
              <a:gd name="connsiteX3" fmla="*/ 1081 w 1541667"/>
              <a:gd name="connsiteY3" fmla="*/ 775826 h 1435490"/>
              <a:gd name="connsiteX4" fmla="*/ 907336 w 1541667"/>
              <a:gd name="connsiteY4" fmla="*/ 1446 h 1435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1667" h="1435490">
                <a:moveTo>
                  <a:pt x="907336" y="1446"/>
                </a:moveTo>
                <a:cubicBezTo>
                  <a:pt x="930164" y="3425"/>
                  <a:pt x="951876" y="7462"/>
                  <a:pt x="972212" y="13712"/>
                </a:cubicBezTo>
                <a:cubicBezTo>
                  <a:pt x="1297588" y="113712"/>
                  <a:pt x="1879980" y="701420"/>
                  <a:pt x="1285099" y="1226118"/>
                </a:cubicBezTo>
                <a:cubicBezTo>
                  <a:pt x="690218" y="1750816"/>
                  <a:pt x="32869" y="1171317"/>
                  <a:pt x="1081" y="775826"/>
                </a:cubicBezTo>
                <a:cubicBezTo>
                  <a:pt x="-28719" y="405053"/>
                  <a:pt x="564913" y="-28239"/>
                  <a:pt x="907336" y="1446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95D410CB-8838-F5FE-B127-40EB466A162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40653" y="5400678"/>
            <a:ext cx="2468880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0" i="0">
                <a:solidFill>
                  <a:srgbClr val="051D6D"/>
                </a:solidFill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4AB9408A-B6CD-B62B-A40C-113C980EF1F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972957" y="3101472"/>
            <a:ext cx="2468880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0" i="0">
                <a:solidFill>
                  <a:srgbClr val="051D6D"/>
                </a:solidFill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61463C70-6782-0D6E-7762-61E56776264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80797" y="3101472"/>
            <a:ext cx="2468880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0" i="0">
                <a:solidFill>
                  <a:srgbClr val="051D6D"/>
                </a:solidFill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39">
            <a:extLst>
              <a:ext uri="{FF2B5EF4-FFF2-40B4-BE49-F238E27FC236}">
                <a16:creationId xmlns:a16="http://schemas.microsoft.com/office/drawing/2014/main" id="{E4A9BFDF-CD6B-DB2B-93AB-335CC2AE455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88637" y="3101472"/>
            <a:ext cx="2468880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0" i="0">
                <a:solidFill>
                  <a:srgbClr val="051D6D"/>
                </a:solidFill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39">
            <a:extLst>
              <a:ext uri="{FF2B5EF4-FFF2-40B4-BE49-F238E27FC236}">
                <a16:creationId xmlns:a16="http://schemas.microsoft.com/office/drawing/2014/main" id="{D4374427-D19A-E579-3D78-7A08CED4EE8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740653" y="5638422"/>
            <a:ext cx="2468880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1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39">
            <a:extLst>
              <a:ext uri="{FF2B5EF4-FFF2-40B4-BE49-F238E27FC236}">
                <a16:creationId xmlns:a16="http://schemas.microsoft.com/office/drawing/2014/main" id="{1F400EB7-1FDE-3683-C9B4-63413EE5EA4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972957" y="3339216"/>
            <a:ext cx="2468880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1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39">
            <a:extLst>
              <a:ext uri="{FF2B5EF4-FFF2-40B4-BE49-F238E27FC236}">
                <a16:creationId xmlns:a16="http://schemas.microsoft.com/office/drawing/2014/main" id="{5D8F7F98-168C-5B0E-F2F8-A4AD7BA597D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880797" y="3339216"/>
            <a:ext cx="2468880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1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39">
            <a:extLst>
              <a:ext uri="{FF2B5EF4-FFF2-40B4-BE49-F238E27FC236}">
                <a16:creationId xmlns:a16="http://schemas.microsoft.com/office/drawing/2014/main" id="{C5A299EB-BF79-F241-A67B-AD318037BB5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88637" y="3339216"/>
            <a:ext cx="2468880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1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riangle 2">
            <a:extLst>
              <a:ext uri="{FF2B5EF4-FFF2-40B4-BE49-F238E27FC236}">
                <a16:creationId xmlns:a16="http://schemas.microsoft.com/office/drawing/2014/main" id="{E9D746EE-2CD1-8E5F-21D1-717095C13A21}"/>
              </a:ext>
            </a:extLst>
          </p:cNvPr>
          <p:cNvSpPr/>
          <p:nvPr userDrawn="1"/>
        </p:nvSpPr>
        <p:spPr>
          <a:xfrm rot="21394394">
            <a:off x="5476489" y="3826902"/>
            <a:ext cx="1475500" cy="1314452"/>
          </a:xfrm>
          <a:custGeom>
            <a:avLst/>
            <a:gdLst>
              <a:gd name="connsiteX0" fmla="*/ 0 w 4306493"/>
              <a:gd name="connsiteY0" fmla="*/ 3712494 h 3712494"/>
              <a:gd name="connsiteX1" fmla="*/ 2153247 w 4306493"/>
              <a:gd name="connsiteY1" fmla="*/ 0 h 3712494"/>
              <a:gd name="connsiteX2" fmla="*/ 4306493 w 4306493"/>
              <a:gd name="connsiteY2" fmla="*/ 3712494 h 3712494"/>
              <a:gd name="connsiteX3" fmla="*/ 0 w 4306493"/>
              <a:gd name="connsiteY3" fmla="*/ 3712494 h 3712494"/>
              <a:gd name="connsiteX0" fmla="*/ 0 w 4306493"/>
              <a:gd name="connsiteY0" fmla="*/ 3696452 h 3696452"/>
              <a:gd name="connsiteX1" fmla="*/ 2329710 w 4306493"/>
              <a:gd name="connsiteY1" fmla="*/ 0 h 3696452"/>
              <a:gd name="connsiteX2" fmla="*/ 4306493 w 4306493"/>
              <a:gd name="connsiteY2" fmla="*/ 3696452 h 3696452"/>
              <a:gd name="connsiteX3" fmla="*/ 0 w 4306493"/>
              <a:gd name="connsiteY3" fmla="*/ 3696452 h 3696452"/>
              <a:gd name="connsiteX0" fmla="*/ 37309 w 4402235"/>
              <a:gd name="connsiteY0" fmla="*/ 3696452 h 3696452"/>
              <a:gd name="connsiteX1" fmla="*/ 2367019 w 4402235"/>
              <a:gd name="connsiteY1" fmla="*/ 0 h 3696452"/>
              <a:gd name="connsiteX2" fmla="*/ 4343802 w 4402235"/>
              <a:gd name="connsiteY2" fmla="*/ 3696452 h 3696452"/>
              <a:gd name="connsiteX3" fmla="*/ 37309 w 4402235"/>
              <a:gd name="connsiteY3" fmla="*/ 3696452 h 3696452"/>
              <a:gd name="connsiteX0" fmla="*/ 37309 w 4758551"/>
              <a:gd name="connsiteY0" fmla="*/ 3696452 h 3696452"/>
              <a:gd name="connsiteX1" fmla="*/ 2367019 w 4758551"/>
              <a:gd name="connsiteY1" fmla="*/ 0 h 3696452"/>
              <a:gd name="connsiteX2" fmla="*/ 4343802 w 4758551"/>
              <a:gd name="connsiteY2" fmla="*/ 3696452 h 3696452"/>
              <a:gd name="connsiteX3" fmla="*/ 37309 w 4758551"/>
              <a:gd name="connsiteY3" fmla="*/ 3696452 h 3696452"/>
              <a:gd name="connsiteX0" fmla="*/ 379572 w 5100814"/>
              <a:gd name="connsiteY0" fmla="*/ 3696452 h 3696452"/>
              <a:gd name="connsiteX1" fmla="*/ 2709282 w 5100814"/>
              <a:gd name="connsiteY1" fmla="*/ 0 h 3696452"/>
              <a:gd name="connsiteX2" fmla="*/ 4686065 w 5100814"/>
              <a:gd name="connsiteY2" fmla="*/ 3696452 h 3696452"/>
              <a:gd name="connsiteX3" fmla="*/ 379572 w 5100814"/>
              <a:gd name="connsiteY3" fmla="*/ 3696452 h 3696452"/>
              <a:gd name="connsiteX0" fmla="*/ 527795 w 5425824"/>
              <a:gd name="connsiteY0" fmla="*/ 3696657 h 3696657"/>
              <a:gd name="connsiteX1" fmla="*/ 2857505 w 5425824"/>
              <a:gd name="connsiteY1" fmla="*/ 205 h 3696657"/>
              <a:gd name="connsiteX2" fmla="*/ 4834288 w 5425824"/>
              <a:gd name="connsiteY2" fmla="*/ 3696657 h 3696657"/>
              <a:gd name="connsiteX3" fmla="*/ 527795 w 5425824"/>
              <a:gd name="connsiteY3" fmla="*/ 3696657 h 3696657"/>
              <a:gd name="connsiteX0" fmla="*/ 507350 w 5405379"/>
              <a:gd name="connsiteY0" fmla="*/ 3696679 h 3853535"/>
              <a:gd name="connsiteX1" fmla="*/ 2837060 w 5405379"/>
              <a:gd name="connsiteY1" fmla="*/ 227 h 3853535"/>
              <a:gd name="connsiteX2" fmla="*/ 4813843 w 5405379"/>
              <a:gd name="connsiteY2" fmla="*/ 3696679 h 3853535"/>
              <a:gd name="connsiteX3" fmla="*/ 507350 w 5405379"/>
              <a:gd name="connsiteY3" fmla="*/ 3696679 h 3853535"/>
              <a:gd name="connsiteX0" fmla="*/ 321130 w 5326541"/>
              <a:gd name="connsiteY0" fmla="*/ 2552473 h 3795422"/>
              <a:gd name="connsiteX1" fmla="*/ 3260440 w 5326541"/>
              <a:gd name="connsiteY1" fmla="*/ 11053 h 3795422"/>
              <a:gd name="connsiteX2" fmla="*/ 5237223 w 5326541"/>
              <a:gd name="connsiteY2" fmla="*/ 3707505 h 3795422"/>
              <a:gd name="connsiteX3" fmla="*/ 321130 w 5326541"/>
              <a:gd name="connsiteY3" fmla="*/ 2552473 h 3795422"/>
              <a:gd name="connsiteX0" fmla="*/ 131275 w 5136686"/>
              <a:gd name="connsiteY0" fmla="*/ 2556035 h 3848881"/>
              <a:gd name="connsiteX1" fmla="*/ 3070585 w 5136686"/>
              <a:gd name="connsiteY1" fmla="*/ 14615 h 3848881"/>
              <a:gd name="connsiteX2" fmla="*/ 5047368 w 5136686"/>
              <a:gd name="connsiteY2" fmla="*/ 3711067 h 3848881"/>
              <a:gd name="connsiteX3" fmla="*/ 131275 w 5136686"/>
              <a:gd name="connsiteY3" fmla="*/ 2556035 h 3848881"/>
              <a:gd name="connsiteX0" fmla="*/ 139833 w 5155503"/>
              <a:gd name="connsiteY0" fmla="*/ 2577742 h 3870588"/>
              <a:gd name="connsiteX1" fmla="*/ 3079143 w 5155503"/>
              <a:gd name="connsiteY1" fmla="*/ 36322 h 3870588"/>
              <a:gd name="connsiteX2" fmla="*/ 5055926 w 5155503"/>
              <a:gd name="connsiteY2" fmla="*/ 3732774 h 3870588"/>
              <a:gd name="connsiteX3" fmla="*/ 139833 w 5155503"/>
              <a:gd name="connsiteY3" fmla="*/ 2577742 h 3870588"/>
              <a:gd name="connsiteX0" fmla="*/ 26029 w 5061836"/>
              <a:gd name="connsiteY0" fmla="*/ 2477397 h 3730043"/>
              <a:gd name="connsiteX1" fmla="*/ 3141802 w 5061836"/>
              <a:gd name="connsiteY1" fmla="*/ 32230 h 3730043"/>
              <a:gd name="connsiteX2" fmla="*/ 4942122 w 5061836"/>
              <a:gd name="connsiteY2" fmla="*/ 3632429 h 3730043"/>
              <a:gd name="connsiteX3" fmla="*/ 26029 w 5061836"/>
              <a:gd name="connsiteY3" fmla="*/ 2477397 h 3730043"/>
              <a:gd name="connsiteX0" fmla="*/ 116397 w 5152204"/>
              <a:gd name="connsiteY0" fmla="*/ 2487445 h 3802029"/>
              <a:gd name="connsiteX1" fmla="*/ 3232170 w 5152204"/>
              <a:gd name="connsiteY1" fmla="*/ 42278 h 3802029"/>
              <a:gd name="connsiteX2" fmla="*/ 5032490 w 5152204"/>
              <a:gd name="connsiteY2" fmla="*/ 3642477 h 3802029"/>
              <a:gd name="connsiteX3" fmla="*/ 116397 w 5152204"/>
              <a:gd name="connsiteY3" fmla="*/ 2487445 h 3802029"/>
              <a:gd name="connsiteX0" fmla="*/ 116397 w 5311374"/>
              <a:gd name="connsiteY0" fmla="*/ 2487445 h 3961862"/>
              <a:gd name="connsiteX1" fmla="*/ 3232170 w 5311374"/>
              <a:gd name="connsiteY1" fmla="*/ 42278 h 3961862"/>
              <a:gd name="connsiteX2" fmla="*/ 5032490 w 5311374"/>
              <a:gd name="connsiteY2" fmla="*/ 3642477 h 3961862"/>
              <a:gd name="connsiteX3" fmla="*/ 116397 w 5311374"/>
              <a:gd name="connsiteY3" fmla="*/ 2487445 h 3961862"/>
              <a:gd name="connsiteX0" fmla="*/ 33816 w 5047402"/>
              <a:gd name="connsiteY0" fmla="*/ 3234353 h 4544470"/>
              <a:gd name="connsiteX1" fmla="*/ 2953052 w 5047402"/>
              <a:gd name="connsiteY1" fmla="*/ 25473 h 4544470"/>
              <a:gd name="connsiteX2" fmla="*/ 4949909 w 5047402"/>
              <a:gd name="connsiteY2" fmla="*/ 4389385 h 4544470"/>
              <a:gd name="connsiteX3" fmla="*/ 33816 w 5047402"/>
              <a:gd name="connsiteY3" fmla="*/ 3234353 h 4544470"/>
              <a:gd name="connsiteX0" fmla="*/ 51952 w 5065538"/>
              <a:gd name="connsiteY0" fmla="*/ 3240171 h 4628936"/>
              <a:gd name="connsiteX1" fmla="*/ 2971188 w 5065538"/>
              <a:gd name="connsiteY1" fmla="*/ 31291 h 4628936"/>
              <a:gd name="connsiteX2" fmla="*/ 4968045 w 5065538"/>
              <a:gd name="connsiteY2" fmla="*/ 4395203 h 4628936"/>
              <a:gd name="connsiteX3" fmla="*/ 51952 w 5065538"/>
              <a:gd name="connsiteY3" fmla="*/ 3240171 h 4628936"/>
              <a:gd name="connsiteX0" fmla="*/ 51952 w 5393218"/>
              <a:gd name="connsiteY0" fmla="*/ 3240171 h 5081380"/>
              <a:gd name="connsiteX1" fmla="*/ 2971188 w 5393218"/>
              <a:gd name="connsiteY1" fmla="*/ 31291 h 5081380"/>
              <a:gd name="connsiteX2" fmla="*/ 4968045 w 5393218"/>
              <a:gd name="connsiteY2" fmla="*/ 4395203 h 5081380"/>
              <a:gd name="connsiteX3" fmla="*/ 51952 w 5393218"/>
              <a:gd name="connsiteY3" fmla="*/ 3240171 h 5081380"/>
              <a:gd name="connsiteX0" fmla="*/ 21176 w 5076250"/>
              <a:gd name="connsiteY0" fmla="*/ 3171600 h 4476643"/>
              <a:gd name="connsiteX1" fmla="*/ 3281878 w 5076250"/>
              <a:gd name="connsiteY1" fmla="*/ 25924 h 4476643"/>
              <a:gd name="connsiteX2" fmla="*/ 4937269 w 5076250"/>
              <a:gd name="connsiteY2" fmla="*/ 4326632 h 4476643"/>
              <a:gd name="connsiteX3" fmla="*/ 21176 w 5076250"/>
              <a:gd name="connsiteY3" fmla="*/ 3171600 h 4476643"/>
              <a:gd name="connsiteX0" fmla="*/ 21176 w 5399462"/>
              <a:gd name="connsiteY0" fmla="*/ 3171600 h 4810123"/>
              <a:gd name="connsiteX1" fmla="*/ 3281878 w 5399462"/>
              <a:gd name="connsiteY1" fmla="*/ 25924 h 4810123"/>
              <a:gd name="connsiteX2" fmla="*/ 4937269 w 5399462"/>
              <a:gd name="connsiteY2" fmla="*/ 4326632 h 4810123"/>
              <a:gd name="connsiteX3" fmla="*/ 21176 w 5399462"/>
              <a:gd name="connsiteY3" fmla="*/ 3171600 h 481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99462" h="4810123">
                <a:moveTo>
                  <a:pt x="21176" y="3171600"/>
                </a:moveTo>
                <a:cubicBezTo>
                  <a:pt x="-254722" y="2454815"/>
                  <a:pt x="2237939" y="-294918"/>
                  <a:pt x="3281878" y="25924"/>
                </a:cubicBezTo>
                <a:cubicBezTo>
                  <a:pt x="4325817" y="346766"/>
                  <a:pt x="6296743" y="2993163"/>
                  <a:pt x="4937269" y="4326632"/>
                </a:cubicBezTo>
                <a:cubicBezTo>
                  <a:pt x="3577795" y="5660101"/>
                  <a:pt x="297074" y="3888385"/>
                  <a:pt x="21176" y="3171600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Oval 17">
            <a:extLst>
              <a:ext uri="{FF2B5EF4-FFF2-40B4-BE49-F238E27FC236}">
                <a16:creationId xmlns:a16="http://schemas.microsoft.com/office/drawing/2014/main" id="{D127E5D0-1987-2A45-7EB8-D0449FBDBB48}"/>
              </a:ext>
            </a:extLst>
          </p:cNvPr>
          <p:cNvSpPr/>
          <p:nvPr userDrawn="1"/>
        </p:nvSpPr>
        <p:spPr>
          <a:xfrm rot="2441864">
            <a:off x="2320247" y="3583593"/>
            <a:ext cx="1392502" cy="1487398"/>
          </a:xfrm>
          <a:custGeom>
            <a:avLst/>
            <a:gdLst>
              <a:gd name="connsiteX0" fmla="*/ 0 w 1850045"/>
              <a:gd name="connsiteY0" fmla="*/ 925023 h 1850045"/>
              <a:gd name="connsiteX1" fmla="*/ 925023 w 1850045"/>
              <a:gd name="connsiteY1" fmla="*/ 0 h 1850045"/>
              <a:gd name="connsiteX2" fmla="*/ 1850046 w 1850045"/>
              <a:gd name="connsiteY2" fmla="*/ 925023 h 1850045"/>
              <a:gd name="connsiteX3" fmla="*/ 925023 w 1850045"/>
              <a:gd name="connsiteY3" fmla="*/ 1850046 h 1850045"/>
              <a:gd name="connsiteX4" fmla="*/ 0 w 1850045"/>
              <a:gd name="connsiteY4" fmla="*/ 925023 h 1850045"/>
              <a:gd name="connsiteX0" fmla="*/ 5 w 1850051"/>
              <a:gd name="connsiteY0" fmla="*/ 985983 h 1911006"/>
              <a:gd name="connsiteX1" fmla="*/ 914868 w 1850051"/>
              <a:gd name="connsiteY1" fmla="*/ 0 h 1911006"/>
              <a:gd name="connsiteX2" fmla="*/ 1850051 w 1850051"/>
              <a:gd name="connsiteY2" fmla="*/ 985983 h 1911006"/>
              <a:gd name="connsiteX3" fmla="*/ 925028 w 1850051"/>
              <a:gd name="connsiteY3" fmla="*/ 1911006 h 1911006"/>
              <a:gd name="connsiteX4" fmla="*/ 5 w 1850051"/>
              <a:gd name="connsiteY4" fmla="*/ 985983 h 1911006"/>
              <a:gd name="connsiteX0" fmla="*/ 4 w 1789090"/>
              <a:gd name="connsiteY0" fmla="*/ 996147 h 1911013"/>
              <a:gd name="connsiteX1" fmla="*/ 853907 w 1789090"/>
              <a:gd name="connsiteY1" fmla="*/ 4 h 1911013"/>
              <a:gd name="connsiteX2" fmla="*/ 1789090 w 1789090"/>
              <a:gd name="connsiteY2" fmla="*/ 985987 h 1911013"/>
              <a:gd name="connsiteX3" fmla="*/ 864067 w 1789090"/>
              <a:gd name="connsiteY3" fmla="*/ 1911010 h 1911013"/>
              <a:gd name="connsiteX4" fmla="*/ 4 w 1789090"/>
              <a:gd name="connsiteY4" fmla="*/ 996147 h 191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9090" h="1911013">
                <a:moveTo>
                  <a:pt x="4" y="996147"/>
                </a:moveTo>
                <a:cubicBezTo>
                  <a:pt x="-1689" y="677646"/>
                  <a:pt x="555726" y="1697"/>
                  <a:pt x="853907" y="4"/>
                </a:cubicBezTo>
                <a:cubicBezTo>
                  <a:pt x="1152088" y="-1689"/>
                  <a:pt x="1789090" y="475111"/>
                  <a:pt x="1789090" y="985987"/>
                </a:cubicBezTo>
                <a:cubicBezTo>
                  <a:pt x="1789090" y="1496863"/>
                  <a:pt x="1162248" y="1909317"/>
                  <a:pt x="864067" y="1911010"/>
                </a:cubicBezTo>
                <a:cubicBezTo>
                  <a:pt x="565886" y="1912703"/>
                  <a:pt x="1697" y="1314648"/>
                  <a:pt x="4" y="996147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Text Placeholder 39">
            <a:extLst>
              <a:ext uri="{FF2B5EF4-FFF2-40B4-BE49-F238E27FC236}">
                <a16:creationId xmlns:a16="http://schemas.microsoft.com/office/drawing/2014/main" id="{D97A0A6E-7520-5FDB-915E-DA998056CA9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925051" y="5395031"/>
            <a:ext cx="2468880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0" i="0">
                <a:solidFill>
                  <a:srgbClr val="051D6D"/>
                </a:solidFill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39">
            <a:extLst>
              <a:ext uri="{FF2B5EF4-FFF2-40B4-BE49-F238E27FC236}">
                <a16:creationId xmlns:a16="http://schemas.microsoft.com/office/drawing/2014/main" id="{C37FCE37-F31D-5F55-D8F0-24FE150D191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832891" y="5395031"/>
            <a:ext cx="2468880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0" i="0">
                <a:solidFill>
                  <a:srgbClr val="051D6D"/>
                </a:solidFill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9" name="Text Placeholder 39">
            <a:extLst>
              <a:ext uri="{FF2B5EF4-FFF2-40B4-BE49-F238E27FC236}">
                <a16:creationId xmlns:a16="http://schemas.microsoft.com/office/drawing/2014/main" id="{B6972967-A0A0-D74B-DB32-270A049FA89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925051" y="5614487"/>
            <a:ext cx="2468880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1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0" name="Text Placeholder 39">
            <a:extLst>
              <a:ext uri="{FF2B5EF4-FFF2-40B4-BE49-F238E27FC236}">
                <a16:creationId xmlns:a16="http://schemas.microsoft.com/office/drawing/2014/main" id="{68A46AB3-440A-EDBD-9522-2CEFD92EAF0E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832891" y="5614487"/>
            <a:ext cx="2468880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1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Picture Placeholder 74">
            <a:extLst>
              <a:ext uri="{FF2B5EF4-FFF2-40B4-BE49-F238E27FC236}">
                <a16:creationId xmlns:a16="http://schemas.microsoft.com/office/drawing/2014/main" id="{276FDBD4-A02F-F910-0D70-4B9FD348C21B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2401800" y="3732762"/>
            <a:ext cx="1515383" cy="1469701"/>
          </a:xfrm>
          <a:custGeom>
            <a:avLst/>
            <a:gdLst>
              <a:gd name="connsiteX0" fmla="*/ 733407 w 1515383"/>
              <a:gd name="connsiteY0" fmla="*/ 800 h 1469701"/>
              <a:gd name="connsiteX1" fmla="*/ 1515157 w 1515383"/>
              <a:gd name="connsiteY1" fmla="*/ 871740 h 1469701"/>
              <a:gd name="connsiteX2" fmla="*/ 738211 w 1515383"/>
              <a:gd name="connsiteY2" fmla="*/ 1467914 h 1469701"/>
              <a:gd name="connsiteX3" fmla="*/ 1 w 1515383"/>
              <a:gd name="connsiteY3" fmla="*/ 729705 h 1469701"/>
              <a:gd name="connsiteX4" fmla="*/ 733407 w 1515383"/>
              <a:gd name="connsiteY4" fmla="*/ 800 h 146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5383" h="1469701">
                <a:moveTo>
                  <a:pt x="733407" y="800"/>
                </a:moveTo>
                <a:cubicBezTo>
                  <a:pt x="985933" y="24472"/>
                  <a:pt x="1528070" y="360740"/>
                  <a:pt x="1515157" y="871740"/>
                </a:cubicBezTo>
                <a:cubicBezTo>
                  <a:pt x="1515157" y="1279442"/>
                  <a:pt x="990737" y="1491587"/>
                  <a:pt x="738211" y="1467914"/>
                </a:cubicBezTo>
                <a:cubicBezTo>
                  <a:pt x="485684" y="1444242"/>
                  <a:pt x="801" y="974224"/>
                  <a:pt x="1" y="729705"/>
                </a:cubicBezTo>
                <a:cubicBezTo>
                  <a:pt x="-800" y="485186"/>
                  <a:pt x="480881" y="-22872"/>
                  <a:pt x="733407" y="80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76" name="Picture Placeholder 75">
            <a:extLst>
              <a:ext uri="{FF2B5EF4-FFF2-40B4-BE49-F238E27FC236}">
                <a16:creationId xmlns:a16="http://schemas.microsoft.com/office/drawing/2014/main" id="{C0B524AD-3692-546D-2E77-0595EE431F18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325913" y="3732692"/>
            <a:ext cx="1489057" cy="1385672"/>
          </a:xfrm>
          <a:custGeom>
            <a:avLst/>
            <a:gdLst>
              <a:gd name="connsiteX0" fmla="*/ 817905 w 1489057"/>
              <a:gd name="connsiteY0" fmla="*/ 2143 h 1385672"/>
              <a:gd name="connsiteX1" fmla="*/ 1488854 w 1489057"/>
              <a:gd name="connsiteY1" fmla="*/ 751460 h 1385672"/>
              <a:gd name="connsiteX2" fmla="*/ 750644 w 1489057"/>
              <a:gd name="connsiteY2" fmla="*/ 1385649 h 1385672"/>
              <a:gd name="connsiteX3" fmla="*/ 9433 w 1489057"/>
              <a:gd name="connsiteY3" fmla="*/ 772473 h 1385672"/>
              <a:gd name="connsiteX4" fmla="*/ 484288 w 1489057"/>
              <a:gd name="connsiteY4" fmla="*/ 29858 h 1385672"/>
              <a:gd name="connsiteX5" fmla="*/ 817905 w 1489057"/>
              <a:gd name="connsiteY5" fmla="*/ 2143 h 1385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9057" h="1385672">
                <a:moveTo>
                  <a:pt x="817905" y="2143"/>
                </a:moveTo>
                <a:cubicBezTo>
                  <a:pt x="1161745" y="23797"/>
                  <a:pt x="1498537" y="213560"/>
                  <a:pt x="1488854" y="751460"/>
                </a:cubicBezTo>
                <a:cubicBezTo>
                  <a:pt x="1488854" y="1158764"/>
                  <a:pt x="997214" y="1382147"/>
                  <a:pt x="750644" y="1385649"/>
                </a:cubicBezTo>
                <a:cubicBezTo>
                  <a:pt x="504073" y="1389151"/>
                  <a:pt x="53826" y="998438"/>
                  <a:pt x="9433" y="772473"/>
                </a:cubicBezTo>
                <a:cubicBezTo>
                  <a:pt x="-34960" y="546507"/>
                  <a:pt x="69857" y="123746"/>
                  <a:pt x="484288" y="29858"/>
                </a:cubicBezTo>
                <a:cubicBezTo>
                  <a:pt x="587896" y="6386"/>
                  <a:pt x="703292" y="-5075"/>
                  <a:pt x="817905" y="2143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19" name="Text Placeholder 39">
            <a:extLst>
              <a:ext uri="{FF2B5EF4-FFF2-40B4-BE49-F238E27FC236}">
                <a16:creationId xmlns:a16="http://schemas.microsoft.com/office/drawing/2014/main" id="{CDC6F83B-B6F3-9276-168D-37F0C151BF51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9375759" y="381002"/>
            <a:ext cx="2468880" cy="927871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0" i="0">
                <a:solidFill>
                  <a:srgbClr val="051D6D"/>
                </a:solidFill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FEAD0F7-8E89-257C-B457-6EF2C1E1F44D}"/>
              </a:ext>
            </a:extLst>
          </p:cNvPr>
          <p:cNvGrpSpPr/>
          <p:nvPr userDrawn="1"/>
        </p:nvGrpSpPr>
        <p:grpSpPr>
          <a:xfrm>
            <a:off x="-394874" y="5344027"/>
            <a:ext cx="13344525" cy="2744324"/>
            <a:chOff x="-257175" y="5326343"/>
            <a:chExt cx="13344525" cy="274432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D469DB1-AA63-AEE2-A67F-93BD35A3FB90}"/>
                </a:ext>
              </a:extLst>
            </p:cNvPr>
            <p:cNvSpPr/>
            <p:nvPr userDrawn="1"/>
          </p:nvSpPr>
          <p:spPr>
            <a:xfrm>
              <a:off x="-257175" y="6167765"/>
              <a:ext cx="13344525" cy="690235"/>
            </a:xfrm>
            <a:prstGeom prst="rect">
              <a:avLst/>
            </a:prstGeom>
            <a:gradFill>
              <a:gsLst>
                <a:gs pos="0">
                  <a:srgbClr val="00283C"/>
                </a:gs>
                <a:gs pos="73000">
                  <a:srgbClr val="541896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41E08FB-5727-7EE8-EEFC-D8B99655545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alphaModFix amt="3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3228398" y="5326343"/>
              <a:ext cx="3243292" cy="2744324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01A92E4B-D3AF-E592-EDF5-9ED3587513D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1108" y="6214024"/>
            <a:ext cx="2108752" cy="70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8690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D41FFBB-F086-67B0-AEDA-FC1BAD73F7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0"/>
          </a:blip>
          <a:stretch>
            <a:fillRect/>
          </a:stretch>
        </p:blipFill>
        <p:spPr>
          <a:xfrm>
            <a:off x="1118809" y="-1363066"/>
            <a:ext cx="10007295" cy="8512993"/>
          </a:xfrm>
          <a:prstGeom prst="rect">
            <a:avLst/>
          </a:pr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50ACB28-E48A-5740-A6D3-E094D17FB09B}"/>
              </a:ext>
            </a:extLst>
          </p:cNvPr>
          <p:cNvSpPr/>
          <p:nvPr userDrawn="1"/>
        </p:nvSpPr>
        <p:spPr>
          <a:xfrm>
            <a:off x="8050907" y="1463702"/>
            <a:ext cx="1394660" cy="1251173"/>
          </a:xfrm>
          <a:custGeom>
            <a:avLst/>
            <a:gdLst>
              <a:gd name="connsiteX0" fmla="*/ 1065214 w 1394660"/>
              <a:gd name="connsiteY0" fmla="*/ 1006 h 1251173"/>
              <a:gd name="connsiteX1" fmla="*/ 1144180 w 1394660"/>
              <a:gd name="connsiteY1" fmla="*/ 2923 h 1251173"/>
              <a:gd name="connsiteX2" fmla="*/ 1143883 w 1394660"/>
              <a:gd name="connsiteY2" fmla="*/ 1151759 h 1251173"/>
              <a:gd name="connsiteX3" fmla="*/ 43 w 1394660"/>
              <a:gd name="connsiteY3" fmla="*/ 917572 h 1251173"/>
              <a:gd name="connsiteX4" fmla="*/ 1065214 w 1394660"/>
              <a:gd name="connsiteY4" fmla="*/ 1006 h 1251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4660" h="1251173">
                <a:moveTo>
                  <a:pt x="1065214" y="1006"/>
                </a:moveTo>
                <a:cubicBezTo>
                  <a:pt x="1092720" y="-779"/>
                  <a:pt x="1119132" y="-215"/>
                  <a:pt x="1144180" y="2923"/>
                </a:cubicBezTo>
                <a:cubicBezTo>
                  <a:pt x="1544949" y="53123"/>
                  <a:pt x="1404083" y="971069"/>
                  <a:pt x="1143883" y="1151759"/>
                </a:cubicBezTo>
                <a:cubicBezTo>
                  <a:pt x="883684" y="1332450"/>
                  <a:pt x="6581" y="1273955"/>
                  <a:pt x="43" y="917572"/>
                </a:cubicBezTo>
                <a:cubicBezTo>
                  <a:pt x="-6086" y="583464"/>
                  <a:pt x="652628" y="27796"/>
                  <a:pt x="1065214" y="1006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F8C201A-0786-FC68-D542-22B4C6AA1894}"/>
              </a:ext>
            </a:extLst>
          </p:cNvPr>
          <p:cNvSpPr/>
          <p:nvPr userDrawn="1"/>
        </p:nvSpPr>
        <p:spPr>
          <a:xfrm>
            <a:off x="2321374" y="1527057"/>
            <a:ext cx="1287665" cy="1468816"/>
          </a:xfrm>
          <a:custGeom>
            <a:avLst/>
            <a:gdLst>
              <a:gd name="connsiteX0" fmla="*/ 819156 w 1287665"/>
              <a:gd name="connsiteY0" fmla="*/ 237 h 1468816"/>
              <a:gd name="connsiteX1" fmla="*/ 1073512 w 1287665"/>
              <a:gd name="connsiteY1" fmla="*/ 75586 h 1468816"/>
              <a:gd name="connsiteX2" fmla="*/ 1009218 w 1287665"/>
              <a:gd name="connsiteY2" fmla="*/ 1454079 h 1468816"/>
              <a:gd name="connsiteX3" fmla="*/ 975 w 1287665"/>
              <a:gd name="connsiteY3" fmla="*/ 735510 h 1468816"/>
              <a:gd name="connsiteX4" fmla="*/ 819156 w 1287665"/>
              <a:gd name="connsiteY4" fmla="*/ 237 h 1468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87665" h="1468816">
                <a:moveTo>
                  <a:pt x="819156" y="237"/>
                </a:moveTo>
                <a:cubicBezTo>
                  <a:pt x="907123" y="-2584"/>
                  <a:pt x="993588" y="19619"/>
                  <a:pt x="1073512" y="75586"/>
                </a:cubicBezTo>
                <a:cubicBezTo>
                  <a:pt x="1499773" y="374078"/>
                  <a:pt x="1187974" y="1344092"/>
                  <a:pt x="1009218" y="1454079"/>
                </a:cubicBezTo>
                <a:cubicBezTo>
                  <a:pt x="830462" y="1564066"/>
                  <a:pt x="-32980" y="1032017"/>
                  <a:pt x="975" y="735510"/>
                </a:cubicBezTo>
                <a:cubicBezTo>
                  <a:pt x="28563" y="494599"/>
                  <a:pt x="437964" y="12464"/>
                  <a:pt x="819156" y="237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77F062-A889-08D4-9EFF-C8F31CE14470}"/>
              </a:ext>
            </a:extLst>
          </p:cNvPr>
          <p:cNvSpPr/>
          <p:nvPr userDrawn="1"/>
        </p:nvSpPr>
        <p:spPr>
          <a:xfrm>
            <a:off x="5727772" y="1647594"/>
            <a:ext cx="1212876" cy="1277484"/>
          </a:xfrm>
          <a:custGeom>
            <a:avLst/>
            <a:gdLst>
              <a:gd name="connsiteX0" fmla="*/ 661792 w 1212876"/>
              <a:gd name="connsiteY0" fmla="*/ 2751 h 1277484"/>
              <a:gd name="connsiteX1" fmla="*/ 1021677 w 1212876"/>
              <a:gd name="connsiteY1" fmla="*/ 95771 h 1277484"/>
              <a:gd name="connsiteX2" fmla="*/ 1087176 w 1212876"/>
              <a:gd name="connsiteY2" fmla="*/ 947071 h 1277484"/>
              <a:gd name="connsiteX3" fmla="*/ 189382 w 1212876"/>
              <a:gd name="connsiteY3" fmla="*/ 1190864 h 1277484"/>
              <a:gd name="connsiteX4" fmla="*/ 162703 w 1212876"/>
              <a:gd name="connsiteY4" fmla="*/ 253352 h 1277484"/>
              <a:gd name="connsiteX5" fmla="*/ 661792 w 1212876"/>
              <a:gd name="connsiteY5" fmla="*/ 2751 h 127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2876" h="1277484">
                <a:moveTo>
                  <a:pt x="661792" y="2751"/>
                </a:moveTo>
                <a:cubicBezTo>
                  <a:pt x="787404" y="-8808"/>
                  <a:pt x="915287" y="14913"/>
                  <a:pt x="1021677" y="95771"/>
                </a:cubicBezTo>
                <a:cubicBezTo>
                  <a:pt x="1305381" y="311393"/>
                  <a:pt x="1225891" y="764555"/>
                  <a:pt x="1087176" y="947071"/>
                </a:cubicBezTo>
                <a:cubicBezTo>
                  <a:pt x="948460" y="1129586"/>
                  <a:pt x="511372" y="1425199"/>
                  <a:pt x="189382" y="1190864"/>
                </a:cubicBezTo>
                <a:cubicBezTo>
                  <a:pt x="-132607" y="956530"/>
                  <a:pt x="23987" y="435868"/>
                  <a:pt x="162703" y="253352"/>
                </a:cubicBezTo>
                <a:cubicBezTo>
                  <a:pt x="249400" y="139280"/>
                  <a:pt x="452440" y="22016"/>
                  <a:pt x="661792" y="2751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208EE5-3D2D-AD91-3E4D-4F853F8DB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236" y="381001"/>
            <a:ext cx="8732231" cy="927872"/>
          </a:xfrm>
        </p:spPr>
        <p:txBody>
          <a:bodyPr>
            <a:noAutofit/>
          </a:bodyPr>
          <a:lstStyle>
            <a:lvl1pPr algn="l">
              <a:defRPr sz="4000" b="0" i="0">
                <a:solidFill>
                  <a:srgbClr val="051D6D"/>
                </a:solidFill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F44C3697-BAFA-28BA-4921-270D6CABCC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0478" y="1588578"/>
            <a:ext cx="1438709" cy="1325401"/>
          </a:xfrm>
          <a:custGeom>
            <a:avLst/>
            <a:gdLst>
              <a:gd name="connsiteX0" fmla="*/ 766295 w 1438709"/>
              <a:gd name="connsiteY0" fmla="*/ 769 h 1325401"/>
              <a:gd name="connsiteX1" fmla="*/ 976227 w 1438709"/>
              <a:gd name="connsiteY1" fmla="*/ 36958 h 1325401"/>
              <a:gd name="connsiteX2" fmla="*/ 1216644 w 1438709"/>
              <a:gd name="connsiteY2" fmla="*/ 1222270 h 1325401"/>
              <a:gd name="connsiteX3" fmla="*/ 1489 w 1438709"/>
              <a:gd name="connsiteY3" fmla="*/ 807424 h 1325401"/>
              <a:gd name="connsiteX4" fmla="*/ 766295 w 1438709"/>
              <a:gd name="connsiteY4" fmla="*/ 769 h 1325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8709" h="1325401">
                <a:moveTo>
                  <a:pt x="766295" y="769"/>
                </a:moveTo>
                <a:cubicBezTo>
                  <a:pt x="833426" y="3741"/>
                  <a:pt x="903596" y="15407"/>
                  <a:pt x="976227" y="36958"/>
                </a:cubicBezTo>
                <a:cubicBezTo>
                  <a:pt x="1445288" y="178830"/>
                  <a:pt x="1613245" y="992057"/>
                  <a:pt x="1216644" y="1222270"/>
                </a:cubicBezTo>
                <a:cubicBezTo>
                  <a:pt x="820042" y="1452484"/>
                  <a:pt x="31377" y="1290022"/>
                  <a:pt x="1489" y="807424"/>
                </a:cubicBezTo>
                <a:cubicBezTo>
                  <a:pt x="-24664" y="385151"/>
                  <a:pt x="296373" y="-20036"/>
                  <a:pt x="766295" y="769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51" name="Picture Placeholder 50">
            <a:extLst>
              <a:ext uri="{FF2B5EF4-FFF2-40B4-BE49-F238E27FC236}">
                <a16:creationId xmlns:a16="http://schemas.microsoft.com/office/drawing/2014/main" id="{B982DD40-45F4-A734-10A7-250086C2714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77158" y="1610152"/>
            <a:ext cx="1395974" cy="1472634"/>
          </a:xfrm>
          <a:custGeom>
            <a:avLst/>
            <a:gdLst>
              <a:gd name="connsiteX0" fmla="*/ 705655 w 1395974"/>
              <a:gd name="connsiteY0" fmla="*/ 0 h 1472634"/>
              <a:gd name="connsiteX1" fmla="*/ 1395974 w 1395974"/>
              <a:gd name="connsiteY1" fmla="*/ 774649 h 1472634"/>
              <a:gd name="connsiteX2" fmla="*/ 697989 w 1395974"/>
              <a:gd name="connsiteY2" fmla="*/ 1472634 h 1472634"/>
              <a:gd name="connsiteX3" fmla="*/ 4 w 1395974"/>
              <a:gd name="connsiteY3" fmla="*/ 774649 h 1472634"/>
              <a:gd name="connsiteX4" fmla="*/ 705655 w 1395974"/>
              <a:gd name="connsiteY4" fmla="*/ 0 h 1472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5974" h="1472634">
                <a:moveTo>
                  <a:pt x="705655" y="0"/>
                </a:moveTo>
                <a:cubicBezTo>
                  <a:pt x="1091142" y="0"/>
                  <a:pt x="1395974" y="389162"/>
                  <a:pt x="1395974" y="774649"/>
                </a:cubicBezTo>
                <a:cubicBezTo>
                  <a:pt x="1395974" y="1160135"/>
                  <a:pt x="1083476" y="1472634"/>
                  <a:pt x="697989" y="1472634"/>
                </a:cubicBezTo>
                <a:cubicBezTo>
                  <a:pt x="312503" y="1472634"/>
                  <a:pt x="-1273" y="1020088"/>
                  <a:pt x="4" y="774649"/>
                </a:cubicBezTo>
                <a:cubicBezTo>
                  <a:pt x="1281" y="529210"/>
                  <a:pt x="320169" y="0"/>
                  <a:pt x="705655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id="{EFB9CCB0-3B43-F6EB-605C-68FC6DAC416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210406" y="1561965"/>
            <a:ext cx="1541667" cy="1435490"/>
          </a:xfrm>
          <a:custGeom>
            <a:avLst/>
            <a:gdLst>
              <a:gd name="connsiteX0" fmla="*/ 907336 w 1541667"/>
              <a:gd name="connsiteY0" fmla="*/ 1446 h 1435490"/>
              <a:gd name="connsiteX1" fmla="*/ 972212 w 1541667"/>
              <a:gd name="connsiteY1" fmla="*/ 13712 h 1435490"/>
              <a:gd name="connsiteX2" fmla="*/ 1285099 w 1541667"/>
              <a:gd name="connsiteY2" fmla="*/ 1226118 h 1435490"/>
              <a:gd name="connsiteX3" fmla="*/ 1081 w 1541667"/>
              <a:gd name="connsiteY3" fmla="*/ 775826 h 1435490"/>
              <a:gd name="connsiteX4" fmla="*/ 907336 w 1541667"/>
              <a:gd name="connsiteY4" fmla="*/ 1446 h 1435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1667" h="1435490">
                <a:moveTo>
                  <a:pt x="907336" y="1446"/>
                </a:moveTo>
                <a:cubicBezTo>
                  <a:pt x="930164" y="3425"/>
                  <a:pt x="951876" y="7462"/>
                  <a:pt x="972212" y="13712"/>
                </a:cubicBezTo>
                <a:cubicBezTo>
                  <a:pt x="1297588" y="113712"/>
                  <a:pt x="1879980" y="701420"/>
                  <a:pt x="1285099" y="1226118"/>
                </a:cubicBezTo>
                <a:cubicBezTo>
                  <a:pt x="690218" y="1750816"/>
                  <a:pt x="32869" y="1171317"/>
                  <a:pt x="1081" y="775826"/>
                </a:cubicBezTo>
                <a:cubicBezTo>
                  <a:pt x="-28719" y="405053"/>
                  <a:pt x="564913" y="-28239"/>
                  <a:pt x="907336" y="1446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4AB9408A-B6CD-B62B-A40C-113C980EF1F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931119" y="3167023"/>
            <a:ext cx="2468880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0" i="0">
                <a:solidFill>
                  <a:srgbClr val="051D6D"/>
                </a:solidFill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61463C70-6782-0D6E-7762-61E56776264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38959" y="3167023"/>
            <a:ext cx="2468880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0" i="0">
                <a:solidFill>
                  <a:srgbClr val="051D6D"/>
                </a:solidFill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39">
            <a:extLst>
              <a:ext uri="{FF2B5EF4-FFF2-40B4-BE49-F238E27FC236}">
                <a16:creationId xmlns:a16="http://schemas.microsoft.com/office/drawing/2014/main" id="{E4A9BFDF-CD6B-DB2B-93AB-335CC2AE455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46799" y="3167023"/>
            <a:ext cx="2468880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0" i="0">
                <a:solidFill>
                  <a:srgbClr val="051D6D"/>
                </a:solidFill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39">
            <a:extLst>
              <a:ext uri="{FF2B5EF4-FFF2-40B4-BE49-F238E27FC236}">
                <a16:creationId xmlns:a16="http://schemas.microsoft.com/office/drawing/2014/main" id="{1F400EB7-1FDE-3683-C9B4-63413EE5EA4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931119" y="3404767"/>
            <a:ext cx="2468880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1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39">
            <a:extLst>
              <a:ext uri="{FF2B5EF4-FFF2-40B4-BE49-F238E27FC236}">
                <a16:creationId xmlns:a16="http://schemas.microsoft.com/office/drawing/2014/main" id="{5D8F7F98-168C-5B0E-F2F8-A4AD7BA597D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838959" y="3404767"/>
            <a:ext cx="2468880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1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39">
            <a:extLst>
              <a:ext uri="{FF2B5EF4-FFF2-40B4-BE49-F238E27FC236}">
                <a16:creationId xmlns:a16="http://schemas.microsoft.com/office/drawing/2014/main" id="{C5A299EB-BF79-F241-A67B-AD318037BB5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46799" y="3404767"/>
            <a:ext cx="2468880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1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riangle 2">
            <a:extLst>
              <a:ext uri="{FF2B5EF4-FFF2-40B4-BE49-F238E27FC236}">
                <a16:creationId xmlns:a16="http://schemas.microsoft.com/office/drawing/2014/main" id="{E9D746EE-2CD1-8E5F-21D1-717095C13A21}"/>
              </a:ext>
            </a:extLst>
          </p:cNvPr>
          <p:cNvSpPr/>
          <p:nvPr userDrawn="1"/>
        </p:nvSpPr>
        <p:spPr>
          <a:xfrm rot="21394394">
            <a:off x="9892066" y="3862391"/>
            <a:ext cx="1475500" cy="1314452"/>
          </a:xfrm>
          <a:custGeom>
            <a:avLst/>
            <a:gdLst>
              <a:gd name="connsiteX0" fmla="*/ 0 w 4306493"/>
              <a:gd name="connsiteY0" fmla="*/ 3712494 h 3712494"/>
              <a:gd name="connsiteX1" fmla="*/ 2153247 w 4306493"/>
              <a:gd name="connsiteY1" fmla="*/ 0 h 3712494"/>
              <a:gd name="connsiteX2" fmla="*/ 4306493 w 4306493"/>
              <a:gd name="connsiteY2" fmla="*/ 3712494 h 3712494"/>
              <a:gd name="connsiteX3" fmla="*/ 0 w 4306493"/>
              <a:gd name="connsiteY3" fmla="*/ 3712494 h 3712494"/>
              <a:gd name="connsiteX0" fmla="*/ 0 w 4306493"/>
              <a:gd name="connsiteY0" fmla="*/ 3696452 h 3696452"/>
              <a:gd name="connsiteX1" fmla="*/ 2329710 w 4306493"/>
              <a:gd name="connsiteY1" fmla="*/ 0 h 3696452"/>
              <a:gd name="connsiteX2" fmla="*/ 4306493 w 4306493"/>
              <a:gd name="connsiteY2" fmla="*/ 3696452 h 3696452"/>
              <a:gd name="connsiteX3" fmla="*/ 0 w 4306493"/>
              <a:gd name="connsiteY3" fmla="*/ 3696452 h 3696452"/>
              <a:gd name="connsiteX0" fmla="*/ 37309 w 4402235"/>
              <a:gd name="connsiteY0" fmla="*/ 3696452 h 3696452"/>
              <a:gd name="connsiteX1" fmla="*/ 2367019 w 4402235"/>
              <a:gd name="connsiteY1" fmla="*/ 0 h 3696452"/>
              <a:gd name="connsiteX2" fmla="*/ 4343802 w 4402235"/>
              <a:gd name="connsiteY2" fmla="*/ 3696452 h 3696452"/>
              <a:gd name="connsiteX3" fmla="*/ 37309 w 4402235"/>
              <a:gd name="connsiteY3" fmla="*/ 3696452 h 3696452"/>
              <a:gd name="connsiteX0" fmla="*/ 37309 w 4758551"/>
              <a:gd name="connsiteY0" fmla="*/ 3696452 h 3696452"/>
              <a:gd name="connsiteX1" fmla="*/ 2367019 w 4758551"/>
              <a:gd name="connsiteY1" fmla="*/ 0 h 3696452"/>
              <a:gd name="connsiteX2" fmla="*/ 4343802 w 4758551"/>
              <a:gd name="connsiteY2" fmla="*/ 3696452 h 3696452"/>
              <a:gd name="connsiteX3" fmla="*/ 37309 w 4758551"/>
              <a:gd name="connsiteY3" fmla="*/ 3696452 h 3696452"/>
              <a:gd name="connsiteX0" fmla="*/ 379572 w 5100814"/>
              <a:gd name="connsiteY0" fmla="*/ 3696452 h 3696452"/>
              <a:gd name="connsiteX1" fmla="*/ 2709282 w 5100814"/>
              <a:gd name="connsiteY1" fmla="*/ 0 h 3696452"/>
              <a:gd name="connsiteX2" fmla="*/ 4686065 w 5100814"/>
              <a:gd name="connsiteY2" fmla="*/ 3696452 h 3696452"/>
              <a:gd name="connsiteX3" fmla="*/ 379572 w 5100814"/>
              <a:gd name="connsiteY3" fmla="*/ 3696452 h 3696452"/>
              <a:gd name="connsiteX0" fmla="*/ 527795 w 5425824"/>
              <a:gd name="connsiteY0" fmla="*/ 3696657 h 3696657"/>
              <a:gd name="connsiteX1" fmla="*/ 2857505 w 5425824"/>
              <a:gd name="connsiteY1" fmla="*/ 205 h 3696657"/>
              <a:gd name="connsiteX2" fmla="*/ 4834288 w 5425824"/>
              <a:gd name="connsiteY2" fmla="*/ 3696657 h 3696657"/>
              <a:gd name="connsiteX3" fmla="*/ 527795 w 5425824"/>
              <a:gd name="connsiteY3" fmla="*/ 3696657 h 3696657"/>
              <a:gd name="connsiteX0" fmla="*/ 507350 w 5405379"/>
              <a:gd name="connsiteY0" fmla="*/ 3696679 h 3853535"/>
              <a:gd name="connsiteX1" fmla="*/ 2837060 w 5405379"/>
              <a:gd name="connsiteY1" fmla="*/ 227 h 3853535"/>
              <a:gd name="connsiteX2" fmla="*/ 4813843 w 5405379"/>
              <a:gd name="connsiteY2" fmla="*/ 3696679 h 3853535"/>
              <a:gd name="connsiteX3" fmla="*/ 507350 w 5405379"/>
              <a:gd name="connsiteY3" fmla="*/ 3696679 h 3853535"/>
              <a:gd name="connsiteX0" fmla="*/ 321130 w 5326541"/>
              <a:gd name="connsiteY0" fmla="*/ 2552473 h 3795422"/>
              <a:gd name="connsiteX1" fmla="*/ 3260440 w 5326541"/>
              <a:gd name="connsiteY1" fmla="*/ 11053 h 3795422"/>
              <a:gd name="connsiteX2" fmla="*/ 5237223 w 5326541"/>
              <a:gd name="connsiteY2" fmla="*/ 3707505 h 3795422"/>
              <a:gd name="connsiteX3" fmla="*/ 321130 w 5326541"/>
              <a:gd name="connsiteY3" fmla="*/ 2552473 h 3795422"/>
              <a:gd name="connsiteX0" fmla="*/ 131275 w 5136686"/>
              <a:gd name="connsiteY0" fmla="*/ 2556035 h 3848881"/>
              <a:gd name="connsiteX1" fmla="*/ 3070585 w 5136686"/>
              <a:gd name="connsiteY1" fmla="*/ 14615 h 3848881"/>
              <a:gd name="connsiteX2" fmla="*/ 5047368 w 5136686"/>
              <a:gd name="connsiteY2" fmla="*/ 3711067 h 3848881"/>
              <a:gd name="connsiteX3" fmla="*/ 131275 w 5136686"/>
              <a:gd name="connsiteY3" fmla="*/ 2556035 h 3848881"/>
              <a:gd name="connsiteX0" fmla="*/ 139833 w 5155503"/>
              <a:gd name="connsiteY0" fmla="*/ 2577742 h 3870588"/>
              <a:gd name="connsiteX1" fmla="*/ 3079143 w 5155503"/>
              <a:gd name="connsiteY1" fmla="*/ 36322 h 3870588"/>
              <a:gd name="connsiteX2" fmla="*/ 5055926 w 5155503"/>
              <a:gd name="connsiteY2" fmla="*/ 3732774 h 3870588"/>
              <a:gd name="connsiteX3" fmla="*/ 139833 w 5155503"/>
              <a:gd name="connsiteY3" fmla="*/ 2577742 h 3870588"/>
              <a:gd name="connsiteX0" fmla="*/ 26029 w 5061836"/>
              <a:gd name="connsiteY0" fmla="*/ 2477397 h 3730043"/>
              <a:gd name="connsiteX1" fmla="*/ 3141802 w 5061836"/>
              <a:gd name="connsiteY1" fmla="*/ 32230 h 3730043"/>
              <a:gd name="connsiteX2" fmla="*/ 4942122 w 5061836"/>
              <a:gd name="connsiteY2" fmla="*/ 3632429 h 3730043"/>
              <a:gd name="connsiteX3" fmla="*/ 26029 w 5061836"/>
              <a:gd name="connsiteY3" fmla="*/ 2477397 h 3730043"/>
              <a:gd name="connsiteX0" fmla="*/ 116397 w 5152204"/>
              <a:gd name="connsiteY0" fmla="*/ 2487445 h 3802029"/>
              <a:gd name="connsiteX1" fmla="*/ 3232170 w 5152204"/>
              <a:gd name="connsiteY1" fmla="*/ 42278 h 3802029"/>
              <a:gd name="connsiteX2" fmla="*/ 5032490 w 5152204"/>
              <a:gd name="connsiteY2" fmla="*/ 3642477 h 3802029"/>
              <a:gd name="connsiteX3" fmla="*/ 116397 w 5152204"/>
              <a:gd name="connsiteY3" fmla="*/ 2487445 h 3802029"/>
              <a:gd name="connsiteX0" fmla="*/ 116397 w 5311374"/>
              <a:gd name="connsiteY0" fmla="*/ 2487445 h 3961862"/>
              <a:gd name="connsiteX1" fmla="*/ 3232170 w 5311374"/>
              <a:gd name="connsiteY1" fmla="*/ 42278 h 3961862"/>
              <a:gd name="connsiteX2" fmla="*/ 5032490 w 5311374"/>
              <a:gd name="connsiteY2" fmla="*/ 3642477 h 3961862"/>
              <a:gd name="connsiteX3" fmla="*/ 116397 w 5311374"/>
              <a:gd name="connsiteY3" fmla="*/ 2487445 h 3961862"/>
              <a:gd name="connsiteX0" fmla="*/ 33816 w 5047402"/>
              <a:gd name="connsiteY0" fmla="*/ 3234353 h 4544470"/>
              <a:gd name="connsiteX1" fmla="*/ 2953052 w 5047402"/>
              <a:gd name="connsiteY1" fmla="*/ 25473 h 4544470"/>
              <a:gd name="connsiteX2" fmla="*/ 4949909 w 5047402"/>
              <a:gd name="connsiteY2" fmla="*/ 4389385 h 4544470"/>
              <a:gd name="connsiteX3" fmla="*/ 33816 w 5047402"/>
              <a:gd name="connsiteY3" fmla="*/ 3234353 h 4544470"/>
              <a:gd name="connsiteX0" fmla="*/ 51952 w 5065538"/>
              <a:gd name="connsiteY0" fmla="*/ 3240171 h 4628936"/>
              <a:gd name="connsiteX1" fmla="*/ 2971188 w 5065538"/>
              <a:gd name="connsiteY1" fmla="*/ 31291 h 4628936"/>
              <a:gd name="connsiteX2" fmla="*/ 4968045 w 5065538"/>
              <a:gd name="connsiteY2" fmla="*/ 4395203 h 4628936"/>
              <a:gd name="connsiteX3" fmla="*/ 51952 w 5065538"/>
              <a:gd name="connsiteY3" fmla="*/ 3240171 h 4628936"/>
              <a:gd name="connsiteX0" fmla="*/ 51952 w 5393218"/>
              <a:gd name="connsiteY0" fmla="*/ 3240171 h 5081380"/>
              <a:gd name="connsiteX1" fmla="*/ 2971188 w 5393218"/>
              <a:gd name="connsiteY1" fmla="*/ 31291 h 5081380"/>
              <a:gd name="connsiteX2" fmla="*/ 4968045 w 5393218"/>
              <a:gd name="connsiteY2" fmla="*/ 4395203 h 5081380"/>
              <a:gd name="connsiteX3" fmla="*/ 51952 w 5393218"/>
              <a:gd name="connsiteY3" fmla="*/ 3240171 h 5081380"/>
              <a:gd name="connsiteX0" fmla="*/ 21176 w 5076250"/>
              <a:gd name="connsiteY0" fmla="*/ 3171600 h 4476643"/>
              <a:gd name="connsiteX1" fmla="*/ 3281878 w 5076250"/>
              <a:gd name="connsiteY1" fmla="*/ 25924 h 4476643"/>
              <a:gd name="connsiteX2" fmla="*/ 4937269 w 5076250"/>
              <a:gd name="connsiteY2" fmla="*/ 4326632 h 4476643"/>
              <a:gd name="connsiteX3" fmla="*/ 21176 w 5076250"/>
              <a:gd name="connsiteY3" fmla="*/ 3171600 h 4476643"/>
              <a:gd name="connsiteX0" fmla="*/ 21176 w 5399462"/>
              <a:gd name="connsiteY0" fmla="*/ 3171600 h 4810123"/>
              <a:gd name="connsiteX1" fmla="*/ 3281878 w 5399462"/>
              <a:gd name="connsiteY1" fmla="*/ 25924 h 4810123"/>
              <a:gd name="connsiteX2" fmla="*/ 4937269 w 5399462"/>
              <a:gd name="connsiteY2" fmla="*/ 4326632 h 4810123"/>
              <a:gd name="connsiteX3" fmla="*/ 21176 w 5399462"/>
              <a:gd name="connsiteY3" fmla="*/ 3171600 h 481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99462" h="4810123">
                <a:moveTo>
                  <a:pt x="21176" y="3171600"/>
                </a:moveTo>
                <a:cubicBezTo>
                  <a:pt x="-254722" y="2454815"/>
                  <a:pt x="2237939" y="-294918"/>
                  <a:pt x="3281878" y="25924"/>
                </a:cubicBezTo>
                <a:cubicBezTo>
                  <a:pt x="4325817" y="346766"/>
                  <a:pt x="6296743" y="2993163"/>
                  <a:pt x="4937269" y="4326632"/>
                </a:cubicBezTo>
                <a:cubicBezTo>
                  <a:pt x="3577795" y="5660101"/>
                  <a:pt x="297074" y="3888385"/>
                  <a:pt x="21176" y="3171600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riangle 2">
            <a:extLst>
              <a:ext uri="{FF2B5EF4-FFF2-40B4-BE49-F238E27FC236}">
                <a16:creationId xmlns:a16="http://schemas.microsoft.com/office/drawing/2014/main" id="{899BE460-409B-EAFF-B70B-23B36E66364A}"/>
              </a:ext>
            </a:extLst>
          </p:cNvPr>
          <p:cNvSpPr/>
          <p:nvPr userDrawn="1"/>
        </p:nvSpPr>
        <p:spPr>
          <a:xfrm rot="7688314">
            <a:off x="4057001" y="3918114"/>
            <a:ext cx="1540625" cy="1331572"/>
          </a:xfrm>
          <a:custGeom>
            <a:avLst/>
            <a:gdLst>
              <a:gd name="connsiteX0" fmla="*/ 0 w 4306493"/>
              <a:gd name="connsiteY0" fmla="*/ 3712494 h 3712494"/>
              <a:gd name="connsiteX1" fmla="*/ 2153247 w 4306493"/>
              <a:gd name="connsiteY1" fmla="*/ 0 h 3712494"/>
              <a:gd name="connsiteX2" fmla="*/ 4306493 w 4306493"/>
              <a:gd name="connsiteY2" fmla="*/ 3712494 h 3712494"/>
              <a:gd name="connsiteX3" fmla="*/ 0 w 4306493"/>
              <a:gd name="connsiteY3" fmla="*/ 3712494 h 3712494"/>
              <a:gd name="connsiteX0" fmla="*/ 0 w 4306493"/>
              <a:gd name="connsiteY0" fmla="*/ 3696452 h 3696452"/>
              <a:gd name="connsiteX1" fmla="*/ 2329710 w 4306493"/>
              <a:gd name="connsiteY1" fmla="*/ 0 h 3696452"/>
              <a:gd name="connsiteX2" fmla="*/ 4306493 w 4306493"/>
              <a:gd name="connsiteY2" fmla="*/ 3696452 h 3696452"/>
              <a:gd name="connsiteX3" fmla="*/ 0 w 4306493"/>
              <a:gd name="connsiteY3" fmla="*/ 3696452 h 3696452"/>
              <a:gd name="connsiteX0" fmla="*/ 37309 w 4402235"/>
              <a:gd name="connsiteY0" fmla="*/ 3696452 h 3696452"/>
              <a:gd name="connsiteX1" fmla="*/ 2367019 w 4402235"/>
              <a:gd name="connsiteY1" fmla="*/ 0 h 3696452"/>
              <a:gd name="connsiteX2" fmla="*/ 4343802 w 4402235"/>
              <a:gd name="connsiteY2" fmla="*/ 3696452 h 3696452"/>
              <a:gd name="connsiteX3" fmla="*/ 37309 w 4402235"/>
              <a:gd name="connsiteY3" fmla="*/ 3696452 h 3696452"/>
              <a:gd name="connsiteX0" fmla="*/ 37309 w 4758551"/>
              <a:gd name="connsiteY0" fmla="*/ 3696452 h 3696452"/>
              <a:gd name="connsiteX1" fmla="*/ 2367019 w 4758551"/>
              <a:gd name="connsiteY1" fmla="*/ 0 h 3696452"/>
              <a:gd name="connsiteX2" fmla="*/ 4343802 w 4758551"/>
              <a:gd name="connsiteY2" fmla="*/ 3696452 h 3696452"/>
              <a:gd name="connsiteX3" fmla="*/ 37309 w 4758551"/>
              <a:gd name="connsiteY3" fmla="*/ 3696452 h 3696452"/>
              <a:gd name="connsiteX0" fmla="*/ 379572 w 5100814"/>
              <a:gd name="connsiteY0" fmla="*/ 3696452 h 3696452"/>
              <a:gd name="connsiteX1" fmla="*/ 2709282 w 5100814"/>
              <a:gd name="connsiteY1" fmla="*/ 0 h 3696452"/>
              <a:gd name="connsiteX2" fmla="*/ 4686065 w 5100814"/>
              <a:gd name="connsiteY2" fmla="*/ 3696452 h 3696452"/>
              <a:gd name="connsiteX3" fmla="*/ 379572 w 5100814"/>
              <a:gd name="connsiteY3" fmla="*/ 3696452 h 3696452"/>
              <a:gd name="connsiteX0" fmla="*/ 527795 w 5425824"/>
              <a:gd name="connsiteY0" fmla="*/ 3696657 h 3696657"/>
              <a:gd name="connsiteX1" fmla="*/ 2857505 w 5425824"/>
              <a:gd name="connsiteY1" fmla="*/ 205 h 3696657"/>
              <a:gd name="connsiteX2" fmla="*/ 4834288 w 5425824"/>
              <a:gd name="connsiteY2" fmla="*/ 3696657 h 3696657"/>
              <a:gd name="connsiteX3" fmla="*/ 527795 w 5425824"/>
              <a:gd name="connsiteY3" fmla="*/ 3696657 h 3696657"/>
              <a:gd name="connsiteX0" fmla="*/ 507350 w 5405379"/>
              <a:gd name="connsiteY0" fmla="*/ 3696679 h 3853535"/>
              <a:gd name="connsiteX1" fmla="*/ 2837060 w 5405379"/>
              <a:gd name="connsiteY1" fmla="*/ 227 h 3853535"/>
              <a:gd name="connsiteX2" fmla="*/ 4813843 w 5405379"/>
              <a:gd name="connsiteY2" fmla="*/ 3696679 h 3853535"/>
              <a:gd name="connsiteX3" fmla="*/ 507350 w 5405379"/>
              <a:gd name="connsiteY3" fmla="*/ 3696679 h 3853535"/>
              <a:gd name="connsiteX0" fmla="*/ 321130 w 5326541"/>
              <a:gd name="connsiteY0" fmla="*/ 2552473 h 3795422"/>
              <a:gd name="connsiteX1" fmla="*/ 3260440 w 5326541"/>
              <a:gd name="connsiteY1" fmla="*/ 11053 h 3795422"/>
              <a:gd name="connsiteX2" fmla="*/ 5237223 w 5326541"/>
              <a:gd name="connsiteY2" fmla="*/ 3707505 h 3795422"/>
              <a:gd name="connsiteX3" fmla="*/ 321130 w 5326541"/>
              <a:gd name="connsiteY3" fmla="*/ 2552473 h 3795422"/>
              <a:gd name="connsiteX0" fmla="*/ 131275 w 5136686"/>
              <a:gd name="connsiteY0" fmla="*/ 2556035 h 3848881"/>
              <a:gd name="connsiteX1" fmla="*/ 3070585 w 5136686"/>
              <a:gd name="connsiteY1" fmla="*/ 14615 h 3848881"/>
              <a:gd name="connsiteX2" fmla="*/ 5047368 w 5136686"/>
              <a:gd name="connsiteY2" fmla="*/ 3711067 h 3848881"/>
              <a:gd name="connsiteX3" fmla="*/ 131275 w 5136686"/>
              <a:gd name="connsiteY3" fmla="*/ 2556035 h 3848881"/>
              <a:gd name="connsiteX0" fmla="*/ 139833 w 5155503"/>
              <a:gd name="connsiteY0" fmla="*/ 2577742 h 3870588"/>
              <a:gd name="connsiteX1" fmla="*/ 3079143 w 5155503"/>
              <a:gd name="connsiteY1" fmla="*/ 36322 h 3870588"/>
              <a:gd name="connsiteX2" fmla="*/ 5055926 w 5155503"/>
              <a:gd name="connsiteY2" fmla="*/ 3732774 h 3870588"/>
              <a:gd name="connsiteX3" fmla="*/ 139833 w 5155503"/>
              <a:gd name="connsiteY3" fmla="*/ 2577742 h 3870588"/>
              <a:gd name="connsiteX0" fmla="*/ 26029 w 5061836"/>
              <a:gd name="connsiteY0" fmla="*/ 2477397 h 3730043"/>
              <a:gd name="connsiteX1" fmla="*/ 3141802 w 5061836"/>
              <a:gd name="connsiteY1" fmla="*/ 32230 h 3730043"/>
              <a:gd name="connsiteX2" fmla="*/ 4942122 w 5061836"/>
              <a:gd name="connsiteY2" fmla="*/ 3632429 h 3730043"/>
              <a:gd name="connsiteX3" fmla="*/ 26029 w 5061836"/>
              <a:gd name="connsiteY3" fmla="*/ 2477397 h 3730043"/>
              <a:gd name="connsiteX0" fmla="*/ 116397 w 5152204"/>
              <a:gd name="connsiteY0" fmla="*/ 2487445 h 3802029"/>
              <a:gd name="connsiteX1" fmla="*/ 3232170 w 5152204"/>
              <a:gd name="connsiteY1" fmla="*/ 42278 h 3802029"/>
              <a:gd name="connsiteX2" fmla="*/ 5032490 w 5152204"/>
              <a:gd name="connsiteY2" fmla="*/ 3642477 h 3802029"/>
              <a:gd name="connsiteX3" fmla="*/ 116397 w 5152204"/>
              <a:gd name="connsiteY3" fmla="*/ 2487445 h 3802029"/>
              <a:gd name="connsiteX0" fmla="*/ 116397 w 5311374"/>
              <a:gd name="connsiteY0" fmla="*/ 2487445 h 3961862"/>
              <a:gd name="connsiteX1" fmla="*/ 3232170 w 5311374"/>
              <a:gd name="connsiteY1" fmla="*/ 42278 h 3961862"/>
              <a:gd name="connsiteX2" fmla="*/ 5032490 w 5311374"/>
              <a:gd name="connsiteY2" fmla="*/ 3642477 h 3961862"/>
              <a:gd name="connsiteX3" fmla="*/ 116397 w 5311374"/>
              <a:gd name="connsiteY3" fmla="*/ 2487445 h 396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11374" h="3961862">
                <a:moveTo>
                  <a:pt x="116397" y="2487445"/>
                </a:moveTo>
                <a:cubicBezTo>
                  <a:pt x="-600751" y="1293854"/>
                  <a:pt x="2188231" y="-278564"/>
                  <a:pt x="3232170" y="42278"/>
                </a:cubicBezTo>
                <a:cubicBezTo>
                  <a:pt x="4276109" y="363120"/>
                  <a:pt x="5984922" y="2865980"/>
                  <a:pt x="5032490" y="3642477"/>
                </a:cubicBezTo>
                <a:cubicBezTo>
                  <a:pt x="4080058" y="4418974"/>
                  <a:pt x="833545" y="3681036"/>
                  <a:pt x="116397" y="2487445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7">
            <a:extLst>
              <a:ext uri="{FF2B5EF4-FFF2-40B4-BE49-F238E27FC236}">
                <a16:creationId xmlns:a16="http://schemas.microsoft.com/office/drawing/2014/main" id="{3035E686-44F8-5A97-3FA3-FB72E8A42E52}"/>
              </a:ext>
            </a:extLst>
          </p:cNvPr>
          <p:cNvSpPr/>
          <p:nvPr userDrawn="1"/>
        </p:nvSpPr>
        <p:spPr>
          <a:xfrm rot="18434137">
            <a:off x="831871" y="3946387"/>
            <a:ext cx="1375578" cy="1155788"/>
          </a:xfrm>
          <a:custGeom>
            <a:avLst/>
            <a:gdLst>
              <a:gd name="connsiteX0" fmla="*/ 0 w 1850045"/>
              <a:gd name="connsiteY0" fmla="*/ 925023 h 1850045"/>
              <a:gd name="connsiteX1" fmla="*/ 925023 w 1850045"/>
              <a:gd name="connsiteY1" fmla="*/ 0 h 1850045"/>
              <a:gd name="connsiteX2" fmla="*/ 1850046 w 1850045"/>
              <a:gd name="connsiteY2" fmla="*/ 925023 h 1850045"/>
              <a:gd name="connsiteX3" fmla="*/ 925023 w 1850045"/>
              <a:gd name="connsiteY3" fmla="*/ 1850046 h 1850045"/>
              <a:gd name="connsiteX4" fmla="*/ 0 w 1850045"/>
              <a:gd name="connsiteY4" fmla="*/ 925023 h 1850045"/>
              <a:gd name="connsiteX0" fmla="*/ 0 w 1850046"/>
              <a:gd name="connsiteY0" fmla="*/ 843743 h 1768766"/>
              <a:gd name="connsiteX1" fmla="*/ 925023 w 1850046"/>
              <a:gd name="connsiteY1" fmla="*/ 0 h 1768766"/>
              <a:gd name="connsiteX2" fmla="*/ 1850046 w 1850046"/>
              <a:gd name="connsiteY2" fmla="*/ 843743 h 1768766"/>
              <a:gd name="connsiteX3" fmla="*/ 925023 w 1850046"/>
              <a:gd name="connsiteY3" fmla="*/ 1768766 h 1768766"/>
              <a:gd name="connsiteX4" fmla="*/ 0 w 1850046"/>
              <a:gd name="connsiteY4" fmla="*/ 843743 h 1768766"/>
              <a:gd name="connsiteX0" fmla="*/ 5 w 1850051"/>
              <a:gd name="connsiteY0" fmla="*/ 843743 h 1657006"/>
              <a:gd name="connsiteX1" fmla="*/ 925028 w 1850051"/>
              <a:gd name="connsiteY1" fmla="*/ 0 h 1657006"/>
              <a:gd name="connsiteX2" fmla="*/ 1850051 w 1850051"/>
              <a:gd name="connsiteY2" fmla="*/ 843743 h 1657006"/>
              <a:gd name="connsiteX3" fmla="*/ 935188 w 1850051"/>
              <a:gd name="connsiteY3" fmla="*/ 1657006 h 1657006"/>
              <a:gd name="connsiteX4" fmla="*/ 5 w 1850051"/>
              <a:gd name="connsiteY4" fmla="*/ 843743 h 1657006"/>
              <a:gd name="connsiteX0" fmla="*/ 2 w 1971968"/>
              <a:gd name="connsiteY0" fmla="*/ 843743 h 1657006"/>
              <a:gd name="connsiteX1" fmla="*/ 1046945 w 1971968"/>
              <a:gd name="connsiteY1" fmla="*/ 0 h 1657006"/>
              <a:gd name="connsiteX2" fmla="*/ 1971968 w 1971968"/>
              <a:gd name="connsiteY2" fmla="*/ 843743 h 1657006"/>
              <a:gd name="connsiteX3" fmla="*/ 1057105 w 1971968"/>
              <a:gd name="connsiteY3" fmla="*/ 1657006 h 1657006"/>
              <a:gd name="connsiteX4" fmla="*/ 2 w 1971968"/>
              <a:gd name="connsiteY4" fmla="*/ 843743 h 1657006"/>
              <a:gd name="connsiteX0" fmla="*/ 142 w 1972108"/>
              <a:gd name="connsiteY0" fmla="*/ 843743 h 1657006"/>
              <a:gd name="connsiteX1" fmla="*/ 1047085 w 1972108"/>
              <a:gd name="connsiteY1" fmla="*/ 0 h 1657006"/>
              <a:gd name="connsiteX2" fmla="*/ 1972108 w 1972108"/>
              <a:gd name="connsiteY2" fmla="*/ 843743 h 1657006"/>
              <a:gd name="connsiteX3" fmla="*/ 1057245 w 1972108"/>
              <a:gd name="connsiteY3" fmla="*/ 1657006 h 1657006"/>
              <a:gd name="connsiteX4" fmla="*/ 142 w 1972108"/>
              <a:gd name="connsiteY4" fmla="*/ 843743 h 1657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2108" h="1657006">
                <a:moveTo>
                  <a:pt x="142" y="843743"/>
                </a:moveTo>
                <a:cubicBezTo>
                  <a:pt x="-11711" y="272935"/>
                  <a:pt x="718424" y="0"/>
                  <a:pt x="1047085" y="0"/>
                </a:cubicBezTo>
                <a:cubicBezTo>
                  <a:pt x="1375746" y="0"/>
                  <a:pt x="1972108" y="332867"/>
                  <a:pt x="1972108" y="843743"/>
                </a:cubicBezTo>
                <a:cubicBezTo>
                  <a:pt x="1972108" y="1354619"/>
                  <a:pt x="1385906" y="1657006"/>
                  <a:pt x="1057245" y="1657006"/>
                </a:cubicBezTo>
                <a:cubicBezTo>
                  <a:pt x="728584" y="1657006"/>
                  <a:pt x="11995" y="1414551"/>
                  <a:pt x="142" y="843743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Oval 17">
            <a:extLst>
              <a:ext uri="{FF2B5EF4-FFF2-40B4-BE49-F238E27FC236}">
                <a16:creationId xmlns:a16="http://schemas.microsoft.com/office/drawing/2014/main" id="{D127E5D0-1987-2A45-7EB8-D0449FBDBB48}"/>
              </a:ext>
            </a:extLst>
          </p:cNvPr>
          <p:cNvSpPr/>
          <p:nvPr userDrawn="1"/>
        </p:nvSpPr>
        <p:spPr>
          <a:xfrm rot="2441864">
            <a:off x="6735824" y="3619082"/>
            <a:ext cx="1392502" cy="1487398"/>
          </a:xfrm>
          <a:custGeom>
            <a:avLst/>
            <a:gdLst>
              <a:gd name="connsiteX0" fmla="*/ 0 w 1850045"/>
              <a:gd name="connsiteY0" fmla="*/ 925023 h 1850045"/>
              <a:gd name="connsiteX1" fmla="*/ 925023 w 1850045"/>
              <a:gd name="connsiteY1" fmla="*/ 0 h 1850045"/>
              <a:gd name="connsiteX2" fmla="*/ 1850046 w 1850045"/>
              <a:gd name="connsiteY2" fmla="*/ 925023 h 1850045"/>
              <a:gd name="connsiteX3" fmla="*/ 925023 w 1850045"/>
              <a:gd name="connsiteY3" fmla="*/ 1850046 h 1850045"/>
              <a:gd name="connsiteX4" fmla="*/ 0 w 1850045"/>
              <a:gd name="connsiteY4" fmla="*/ 925023 h 1850045"/>
              <a:gd name="connsiteX0" fmla="*/ 5 w 1850051"/>
              <a:gd name="connsiteY0" fmla="*/ 985983 h 1911006"/>
              <a:gd name="connsiteX1" fmla="*/ 914868 w 1850051"/>
              <a:gd name="connsiteY1" fmla="*/ 0 h 1911006"/>
              <a:gd name="connsiteX2" fmla="*/ 1850051 w 1850051"/>
              <a:gd name="connsiteY2" fmla="*/ 985983 h 1911006"/>
              <a:gd name="connsiteX3" fmla="*/ 925028 w 1850051"/>
              <a:gd name="connsiteY3" fmla="*/ 1911006 h 1911006"/>
              <a:gd name="connsiteX4" fmla="*/ 5 w 1850051"/>
              <a:gd name="connsiteY4" fmla="*/ 985983 h 1911006"/>
              <a:gd name="connsiteX0" fmla="*/ 4 w 1789090"/>
              <a:gd name="connsiteY0" fmla="*/ 996147 h 1911013"/>
              <a:gd name="connsiteX1" fmla="*/ 853907 w 1789090"/>
              <a:gd name="connsiteY1" fmla="*/ 4 h 1911013"/>
              <a:gd name="connsiteX2" fmla="*/ 1789090 w 1789090"/>
              <a:gd name="connsiteY2" fmla="*/ 985987 h 1911013"/>
              <a:gd name="connsiteX3" fmla="*/ 864067 w 1789090"/>
              <a:gd name="connsiteY3" fmla="*/ 1911010 h 1911013"/>
              <a:gd name="connsiteX4" fmla="*/ 4 w 1789090"/>
              <a:gd name="connsiteY4" fmla="*/ 996147 h 191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9090" h="1911013">
                <a:moveTo>
                  <a:pt x="4" y="996147"/>
                </a:moveTo>
                <a:cubicBezTo>
                  <a:pt x="-1689" y="677646"/>
                  <a:pt x="555726" y="1697"/>
                  <a:pt x="853907" y="4"/>
                </a:cubicBezTo>
                <a:cubicBezTo>
                  <a:pt x="1152088" y="-1689"/>
                  <a:pt x="1789090" y="475111"/>
                  <a:pt x="1789090" y="985987"/>
                </a:cubicBezTo>
                <a:cubicBezTo>
                  <a:pt x="1789090" y="1496863"/>
                  <a:pt x="1162248" y="1909317"/>
                  <a:pt x="864067" y="1911010"/>
                </a:cubicBezTo>
                <a:cubicBezTo>
                  <a:pt x="565886" y="1912703"/>
                  <a:pt x="1697" y="1314648"/>
                  <a:pt x="4" y="996147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Text Placeholder 39">
            <a:extLst>
              <a:ext uri="{FF2B5EF4-FFF2-40B4-BE49-F238E27FC236}">
                <a16:creationId xmlns:a16="http://schemas.microsoft.com/office/drawing/2014/main" id="{4C8D3C29-A697-666D-CCB1-4A2885EA035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16237" y="5430520"/>
            <a:ext cx="2468880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0" i="0">
                <a:solidFill>
                  <a:srgbClr val="051D6D"/>
                </a:solidFill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Text Placeholder 39">
            <a:extLst>
              <a:ext uri="{FF2B5EF4-FFF2-40B4-BE49-F238E27FC236}">
                <a16:creationId xmlns:a16="http://schemas.microsoft.com/office/drawing/2014/main" id="{95EFF18A-456F-0200-6F0B-FFE00AABB35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432788" y="5430520"/>
            <a:ext cx="2468880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0" i="0">
                <a:solidFill>
                  <a:srgbClr val="051D6D"/>
                </a:solidFill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39">
            <a:extLst>
              <a:ext uri="{FF2B5EF4-FFF2-40B4-BE49-F238E27FC236}">
                <a16:creationId xmlns:a16="http://schemas.microsoft.com/office/drawing/2014/main" id="{D97A0A6E-7520-5FDB-915E-DA998056CA9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340628" y="5430520"/>
            <a:ext cx="2468880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0" i="0">
                <a:solidFill>
                  <a:srgbClr val="051D6D"/>
                </a:solidFill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39">
            <a:extLst>
              <a:ext uri="{FF2B5EF4-FFF2-40B4-BE49-F238E27FC236}">
                <a16:creationId xmlns:a16="http://schemas.microsoft.com/office/drawing/2014/main" id="{C37FCE37-F31D-5F55-D8F0-24FE150D191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248468" y="5430520"/>
            <a:ext cx="2468880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0" i="0">
                <a:solidFill>
                  <a:srgbClr val="051D6D"/>
                </a:solidFill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7" name="Text Placeholder 39">
            <a:extLst>
              <a:ext uri="{FF2B5EF4-FFF2-40B4-BE49-F238E27FC236}">
                <a16:creationId xmlns:a16="http://schemas.microsoft.com/office/drawing/2014/main" id="{7B61BDA2-E2F8-1D34-2D71-2C1EE07F82B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16237" y="5649976"/>
            <a:ext cx="2468880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1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8" name="Text Placeholder 39">
            <a:extLst>
              <a:ext uri="{FF2B5EF4-FFF2-40B4-BE49-F238E27FC236}">
                <a16:creationId xmlns:a16="http://schemas.microsoft.com/office/drawing/2014/main" id="{C5F4B246-3602-89ED-3E0A-8662A66D2414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432788" y="5649976"/>
            <a:ext cx="2468880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1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9" name="Text Placeholder 39">
            <a:extLst>
              <a:ext uri="{FF2B5EF4-FFF2-40B4-BE49-F238E27FC236}">
                <a16:creationId xmlns:a16="http://schemas.microsoft.com/office/drawing/2014/main" id="{B6972967-A0A0-D74B-DB32-270A049FA89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340628" y="5649976"/>
            <a:ext cx="2468880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1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0" name="Text Placeholder 39">
            <a:extLst>
              <a:ext uri="{FF2B5EF4-FFF2-40B4-BE49-F238E27FC236}">
                <a16:creationId xmlns:a16="http://schemas.microsoft.com/office/drawing/2014/main" id="{68A46AB3-440A-EDBD-9522-2CEFD92EAF0E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248468" y="5649976"/>
            <a:ext cx="2468880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1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3" name="Picture Placeholder 72">
            <a:extLst>
              <a:ext uri="{FF2B5EF4-FFF2-40B4-BE49-F238E27FC236}">
                <a16:creationId xmlns:a16="http://schemas.microsoft.com/office/drawing/2014/main" id="{2A73FB58-C106-4E93-CD24-68783A8D835C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90182" y="3781407"/>
            <a:ext cx="1419663" cy="1476420"/>
          </a:xfrm>
          <a:custGeom>
            <a:avLst/>
            <a:gdLst>
              <a:gd name="connsiteX0" fmla="*/ 738210 w 1419663"/>
              <a:gd name="connsiteY0" fmla="*/ 0 h 1476420"/>
              <a:gd name="connsiteX1" fmla="*/ 1419663 w 1419663"/>
              <a:gd name="connsiteY1" fmla="*/ 738210 h 1476420"/>
              <a:gd name="connsiteX2" fmla="*/ 738210 w 1419663"/>
              <a:gd name="connsiteY2" fmla="*/ 1476420 h 1476420"/>
              <a:gd name="connsiteX3" fmla="*/ 0 w 1419663"/>
              <a:gd name="connsiteY3" fmla="*/ 738210 h 1476420"/>
              <a:gd name="connsiteX4" fmla="*/ 738210 w 1419663"/>
              <a:gd name="connsiteY4" fmla="*/ 0 h 1476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663" h="1476420">
                <a:moveTo>
                  <a:pt x="738210" y="0"/>
                </a:moveTo>
                <a:cubicBezTo>
                  <a:pt x="974821" y="0"/>
                  <a:pt x="1419663" y="330508"/>
                  <a:pt x="1419663" y="738210"/>
                </a:cubicBezTo>
                <a:cubicBezTo>
                  <a:pt x="1419663" y="1145912"/>
                  <a:pt x="974821" y="1476420"/>
                  <a:pt x="738210" y="1476420"/>
                </a:cubicBezTo>
                <a:cubicBezTo>
                  <a:pt x="501599" y="1476420"/>
                  <a:pt x="0" y="1251318"/>
                  <a:pt x="0" y="738210"/>
                </a:cubicBezTo>
                <a:cubicBezTo>
                  <a:pt x="0" y="225102"/>
                  <a:pt x="501599" y="0"/>
                  <a:pt x="73821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74" name="Picture Placeholder 73">
            <a:extLst>
              <a:ext uri="{FF2B5EF4-FFF2-40B4-BE49-F238E27FC236}">
                <a16:creationId xmlns:a16="http://schemas.microsoft.com/office/drawing/2014/main" id="{64E38C68-4983-2DA4-C8FB-6C65022B3B14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879187" y="3730485"/>
            <a:ext cx="1547941" cy="1505232"/>
          </a:xfrm>
          <a:custGeom>
            <a:avLst/>
            <a:gdLst>
              <a:gd name="connsiteX0" fmla="*/ 732258 w 1547941"/>
              <a:gd name="connsiteY0" fmla="*/ 972 h 1505232"/>
              <a:gd name="connsiteX1" fmla="*/ 1547941 w 1547941"/>
              <a:gd name="connsiteY1" fmla="*/ 725968 h 1505232"/>
              <a:gd name="connsiteX2" fmla="*/ 843665 w 1547941"/>
              <a:gd name="connsiteY2" fmla="*/ 1504111 h 1505232"/>
              <a:gd name="connsiteX3" fmla="*/ 50 w 1547941"/>
              <a:gd name="connsiteY3" fmla="*/ 855091 h 1505232"/>
              <a:gd name="connsiteX4" fmla="*/ 732258 w 1547941"/>
              <a:gd name="connsiteY4" fmla="*/ 972 h 1505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7941" h="1505232">
                <a:moveTo>
                  <a:pt x="732258" y="972"/>
                </a:moveTo>
                <a:cubicBezTo>
                  <a:pt x="990240" y="-20549"/>
                  <a:pt x="1547941" y="318266"/>
                  <a:pt x="1547941" y="725968"/>
                </a:cubicBezTo>
                <a:cubicBezTo>
                  <a:pt x="1547941" y="1133669"/>
                  <a:pt x="1101647" y="1482590"/>
                  <a:pt x="843665" y="1504111"/>
                </a:cubicBezTo>
                <a:cubicBezTo>
                  <a:pt x="585683" y="1525632"/>
                  <a:pt x="5705" y="1234737"/>
                  <a:pt x="50" y="855091"/>
                </a:cubicBezTo>
                <a:cubicBezTo>
                  <a:pt x="-5605" y="475445"/>
                  <a:pt x="474276" y="22493"/>
                  <a:pt x="732258" y="972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75" name="Picture Placeholder 74">
            <a:extLst>
              <a:ext uri="{FF2B5EF4-FFF2-40B4-BE49-F238E27FC236}">
                <a16:creationId xmlns:a16="http://schemas.microsoft.com/office/drawing/2014/main" id="{276FDBD4-A02F-F910-0D70-4B9FD348C21B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817377" y="3768251"/>
            <a:ext cx="1515383" cy="1469701"/>
          </a:xfrm>
          <a:custGeom>
            <a:avLst/>
            <a:gdLst>
              <a:gd name="connsiteX0" fmla="*/ 733407 w 1515383"/>
              <a:gd name="connsiteY0" fmla="*/ 800 h 1469701"/>
              <a:gd name="connsiteX1" fmla="*/ 1515157 w 1515383"/>
              <a:gd name="connsiteY1" fmla="*/ 871740 h 1469701"/>
              <a:gd name="connsiteX2" fmla="*/ 738211 w 1515383"/>
              <a:gd name="connsiteY2" fmla="*/ 1467914 h 1469701"/>
              <a:gd name="connsiteX3" fmla="*/ 1 w 1515383"/>
              <a:gd name="connsiteY3" fmla="*/ 729705 h 1469701"/>
              <a:gd name="connsiteX4" fmla="*/ 733407 w 1515383"/>
              <a:gd name="connsiteY4" fmla="*/ 800 h 146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5383" h="1469701">
                <a:moveTo>
                  <a:pt x="733407" y="800"/>
                </a:moveTo>
                <a:cubicBezTo>
                  <a:pt x="985933" y="24472"/>
                  <a:pt x="1528070" y="360740"/>
                  <a:pt x="1515157" y="871740"/>
                </a:cubicBezTo>
                <a:cubicBezTo>
                  <a:pt x="1515157" y="1279442"/>
                  <a:pt x="990737" y="1491587"/>
                  <a:pt x="738211" y="1467914"/>
                </a:cubicBezTo>
                <a:cubicBezTo>
                  <a:pt x="485684" y="1444242"/>
                  <a:pt x="801" y="974224"/>
                  <a:pt x="1" y="729705"/>
                </a:cubicBezTo>
                <a:cubicBezTo>
                  <a:pt x="-800" y="485186"/>
                  <a:pt x="480881" y="-22872"/>
                  <a:pt x="733407" y="80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76" name="Picture Placeholder 75">
            <a:extLst>
              <a:ext uri="{FF2B5EF4-FFF2-40B4-BE49-F238E27FC236}">
                <a16:creationId xmlns:a16="http://schemas.microsoft.com/office/drawing/2014/main" id="{C0B524AD-3692-546D-2E77-0595EE431F18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9741490" y="3768181"/>
            <a:ext cx="1489057" cy="1385672"/>
          </a:xfrm>
          <a:custGeom>
            <a:avLst/>
            <a:gdLst>
              <a:gd name="connsiteX0" fmla="*/ 817905 w 1489057"/>
              <a:gd name="connsiteY0" fmla="*/ 2143 h 1385672"/>
              <a:gd name="connsiteX1" fmla="*/ 1488854 w 1489057"/>
              <a:gd name="connsiteY1" fmla="*/ 751460 h 1385672"/>
              <a:gd name="connsiteX2" fmla="*/ 750644 w 1489057"/>
              <a:gd name="connsiteY2" fmla="*/ 1385649 h 1385672"/>
              <a:gd name="connsiteX3" fmla="*/ 9433 w 1489057"/>
              <a:gd name="connsiteY3" fmla="*/ 772473 h 1385672"/>
              <a:gd name="connsiteX4" fmla="*/ 484288 w 1489057"/>
              <a:gd name="connsiteY4" fmla="*/ 29858 h 1385672"/>
              <a:gd name="connsiteX5" fmla="*/ 817905 w 1489057"/>
              <a:gd name="connsiteY5" fmla="*/ 2143 h 1385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9057" h="1385672">
                <a:moveTo>
                  <a:pt x="817905" y="2143"/>
                </a:moveTo>
                <a:cubicBezTo>
                  <a:pt x="1161745" y="23797"/>
                  <a:pt x="1498537" y="213560"/>
                  <a:pt x="1488854" y="751460"/>
                </a:cubicBezTo>
                <a:cubicBezTo>
                  <a:pt x="1488854" y="1158764"/>
                  <a:pt x="997214" y="1382147"/>
                  <a:pt x="750644" y="1385649"/>
                </a:cubicBezTo>
                <a:cubicBezTo>
                  <a:pt x="504073" y="1389151"/>
                  <a:pt x="53826" y="998438"/>
                  <a:pt x="9433" y="772473"/>
                </a:cubicBezTo>
                <a:cubicBezTo>
                  <a:pt x="-34960" y="546507"/>
                  <a:pt x="69857" y="123746"/>
                  <a:pt x="484288" y="29858"/>
                </a:cubicBezTo>
                <a:cubicBezTo>
                  <a:pt x="587896" y="6386"/>
                  <a:pt x="703292" y="-5075"/>
                  <a:pt x="817905" y="2143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19" name="Text Placeholder 39">
            <a:extLst>
              <a:ext uri="{FF2B5EF4-FFF2-40B4-BE49-F238E27FC236}">
                <a16:creationId xmlns:a16="http://schemas.microsoft.com/office/drawing/2014/main" id="{CDC6F83B-B6F3-9276-168D-37F0C151BF51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9375759" y="381002"/>
            <a:ext cx="2468880" cy="927871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0" i="0">
                <a:solidFill>
                  <a:srgbClr val="051D6D"/>
                </a:solidFill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19B83AA-6404-533D-1FFE-65FB28B555A8}"/>
              </a:ext>
            </a:extLst>
          </p:cNvPr>
          <p:cNvGrpSpPr/>
          <p:nvPr userDrawn="1"/>
        </p:nvGrpSpPr>
        <p:grpSpPr>
          <a:xfrm>
            <a:off x="-394874" y="5344027"/>
            <a:ext cx="13344525" cy="2744324"/>
            <a:chOff x="-257175" y="5326343"/>
            <a:chExt cx="13344525" cy="274432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B6F9067-A8B5-3B39-12EF-F2FD585C0BB7}"/>
                </a:ext>
              </a:extLst>
            </p:cNvPr>
            <p:cNvSpPr/>
            <p:nvPr userDrawn="1"/>
          </p:nvSpPr>
          <p:spPr>
            <a:xfrm>
              <a:off x="-257175" y="6167765"/>
              <a:ext cx="13344525" cy="690235"/>
            </a:xfrm>
            <a:prstGeom prst="rect">
              <a:avLst/>
            </a:prstGeom>
            <a:gradFill>
              <a:gsLst>
                <a:gs pos="0">
                  <a:srgbClr val="00283C"/>
                </a:gs>
                <a:gs pos="73000">
                  <a:srgbClr val="541896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CEEB759-CC1D-52A9-F6C7-45D0B7DDED2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alphaModFix amt="3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3228398" y="5326343"/>
              <a:ext cx="3243292" cy="2744324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0A635DF9-F4F3-B0B5-C592-4FBBB0C8F42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1108" y="6214024"/>
            <a:ext cx="2108752" cy="70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2071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D41FFBB-F086-67B0-AEDA-FC1BAD73F7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0"/>
          </a:blip>
          <a:stretch>
            <a:fillRect/>
          </a:stretch>
        </p:blipFill>
        <p:spPr>
          <a:xfrm>
            <a:off x="1118809" y="-1363066"/>
            <a:ext cx="10007295" cy="8512993"/>
          </a:xfrm>
          <a:prstGeom prst="rect">
            <a:avLst/>
          </a:pr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50ACB28-E48A-5740-A6D3-E094D17FB09B}"/>
              </a:ext>
            </a:extLst>
          </p:cNvPr>
          <p:cNvSpPr/>
          <p:nvPr userDrawn="1"/>
        </p:nvSpPr>
        <p:spPr>
          <a:xfrm>
            <a:off x="9552576" y="1432055"/>
            <a:ext cx="1394660" cy="1251173"/>
          </a:xfrm>
          <a:custGeom>
            <a:avLst/>
            <a:gdLst>
              <a:gd name="connsiteX0" fmla="*/ 1065214 w 1394660"/>
              <a:gd name="connsiteY0" fmla="*/ 1006 h 1251173"/>
              <a:gd name="connsiteX1" fmla="*/ 1144180 w 1394660"/>
              <a:gd name="connsiteY1" fmla="*/ 2923 h 1251173"/>
              <a:gd name="connsiteX2" fmla="*/ 1143883 w 1394660"/>
              <a:gd name="connsiteY2" fmla="*/ 1151759 h 1251173"/>
              <a:gd name="connsiteX3" fmla="*/ 43 w 1394660"/>
              <a:gd name="connsiteY3" fmla="*/ 917572 h 1251173"/>
              <a:gd name="connsiteX4" fmla="*/ 1065214 w 1394660"/>
              <a:gd name="connsiteY4" fmla="*/ 1006 h 1251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4660" h="1251173">
                <a:moveTo>
                  <a:pt x="1065214" y="1006"/>
                </a:moveTo>
                <a:cubicBezTo>
                  <a:pt x="1092720" y="-779"/>
                  <a:pt x="1119132" y="-215"/>
                  <a:pt x="1144180" y="2923"/>
                </a:cubicBezTo>
                <a:cubicBezTo>
                  <a:pt x="1544949" y="53123"/>
                  <a:pt x="1404083" y="971069"/>
                  <a:pt x="1143883" y="1151759"/>
                </a:cubicBezTo>
                <a:cubicBezTo>
                  <a:pt x="883684" y="1332450"/>
                  <a:pt x="6581" y="1273955"/>
                  <a:pt x="43" y="917572"/>
                </a:cubicBezTo>
                <a:cubicBezTo>
                  <a:pt x="-6086" y="583464"/>
                  <a:pt x="652628" y="27796"/>
                  <a:pt x="1065214" y="1006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3436AFF8-9C8F-34D5-490C-107E9F54DA96}"/>
              </a:ext>
            </a:extLst>
          </p:cNvPr>
          <p:cNvSpPr/>
          <p:nvPr userDrawn="1"/>
        </p:nvSpPr>
        <p:spPr>
          <a:xfrm>
            <a:off x="1095157" y="1560788"/>
            <a:ext cx="1311040" cy="1332925"/>
          </a:xfrm>
          <a:custGeom>
            <a:avLst/>
            <a:gdLst>
              <a:gd name="connsiteX0" fmla="*/ 760032 w 1311040"/>
              <a:gd name="connsiteY0" fmla="*/ 1872 h 1332925"/>
              <a:gd name="connsiteX1" fmla="*/ 1114773 w 1311040"/>
              <a:gd name="connsiteY1" fmla="*/ 68853 h 1332925"/>
              <a:gd name="connsiteX2" fmla="*/ 1166213 w 1311040"/>
              <a:gd name="connsiteY2" fmla="*/ 1125308 h 1332925"/>
              <a:gd name="connsiteX3" fmla="*/ 150887 w 1311040"/>
              <a:gd name="connsiteY3" fmla="*/ 1201691 h 1332925"/>
              <a:gd name="connsiteX4" fmla="*/ 105320 w 1311040"/>
              <a:gd name="connsiteY4" fmla="*/ 223299 h 1332925"/>
              <a:gd name="connsiteX5" fmla="*/ 760032 w 1311040"/>
              <a:gd name="connsiteY5" fmla="*/ 1872 h 1332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040" h="1332925">
                <a:moveTo>
                  <a:pt x="760032" y="1872"/>
                </a:moveTo>
                <a:cubicBezTo>
                  <a:pt x="912528" y="-6449"/>
                  <a:pt x="1048468" y="12477"/>
                  <a:pt x="1114773" y="68853"/>
                </a:cubicBezTo>
                <a:cubicBezTo>
                  <a:pt x="1291589" y="219188"/>
                  <a:pt x="1425495" y="823841"/>
                  <a:pt x="1166213" y="1125308"/>
                </a:cubicBezTo>
                <a:cubicBezTo>
                  <a:pt x="906931" y="1426775"/>
                  <a:pt x="327702" y="1352026"/>
                  <a:pt x="150887" y="1201691"/>
                </a:cubicBezTo>
                <a:cubicBezTo>
                  <a:pt x="-25929" y="1051356"/>
                  <a:pt x="-55328" y="412105"/>
                  <a:pt x="105320" y="223299"/>
                </a:cubicBezTo>
                <a:cubicBezTo>
                  <a:pt x="205725" y="105295"/>
                  <a:pt x="505873" y="15741"/>
                  <a:pt x="760032" y="1872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F8C201A-0786-FC68-D542-22B4C6AA1894}"/>
              </a:ext>
            </a:extLst>
          </p:cNvPr>
          <p:cNvSpPr/>
          <p:nvPr userDrawn="1"/>
        </p:nvSpPr>
        <p:spPr>
          <a:xfrm>
            <a:off x="3823043" y="1495410"/>
            <a:ext cx="1287665" cy="1468816"/>
          </a:xfrm>
          <a:custGeom>
            <a:avLst/>
            <a:gdLst>
              <a:gd name="connsiteX0" fmla="*/ 819156 w 1287665"/>
              <a:gd name="connsiteY0" fmla="*/ 237 h 1468816"/>
              <a:gd name="connsiteX1" fmla="*/ 1073512 w 1287665"/>
              <a:gd name="connsiteY1" fmla="*/ 75586 h 1468816"/>
              <a:gd name="connsiteX2" fmla="*/ 1009218 w 1287665"/>
              <a:gd name="connsiteY2" fmla="*/ 1454079 h 1468816"/>
              <a:gd name="connsiteX3" fmla="*/ 975 w 1287665"/>
              <a:gd name="connsiteY3" fmla="*/ 735510 h 1468816"/>
              <a:gd name="connsiteX4" fmla="*/ 819156 w 1287665"/>
              <a:gd name="connsiteY4" fmla="*/ 237 h 1468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87665" h="1468816">
                <a:moveTo>
                  <a:pt x="819156" y="237"/>
                </a:moveTo>
                <a:cubicBezTo>
                  <a:pt x="907123" y="-2584"/>
                  <a:pt x="993588" y="19619"/>
                  <a:pt x="1073512" y="75586"/>
                </a:cubicBezTo>
                <a:cubicBezTo>
                  <a:pt x="1499773" y="374078"/>
                  <a:pt x="1187974" y="1344092"/>
                  <a:pt x="1009218" y="1454079"/>
                </a:cubicBezTo>
                <a:cubicBezTo>
                  <a:pt x="830462" y="1564066"/>
                  <a:pt x="-32980" y="1032017"/>
                  <a:pt x="975" y="735510"/>
                </a:cubicBezTo>
                <a:cubicBezTo>
                  <a:pt x="28563" y="494599"/>
                  <a:pt x="437964" y="12464"/>
                  <a:pt x="819156" y="237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77F062-A889-08D4-9EFF-C8F31CE14470}"/>
              </a:ext>
            </a:extLst>
          </p:cNvPr>
          <p:cNvSpPr/>
          <p:nvPr userDrawn="1"/>
        </p:nvSpPr>
        <p:spPr>
          <a:xfrm>
            <a:off x="7229441" y="1615947"/>
            <a:ext cx="1212876" cy="1277484"/>
          </a:xfrm>
          <a:custGeom>
            <a:avLst/>
            <a:gdLst>
              <a:gd name="connsiteX0" fmla="*/ 661792 w 1212876"/>
              <a:gd name="connsiteY0" fmla="*/ 2751 h 1277484"/>
              <a:gd name="connsiteX1" fmla="*/ 1021677 w 1212876"/>
              <a:gd name="connsiteY1" fmla="*/ 95771 h 1277484"/>
              <a:gd name="connsiteX2" fmla="*/ 1087176 w 1212876"/>
              <a:gd name="connsiteY2" fmla="*/ 947071 h 1277484"/>
              <a:gd name="connsiteX3" fmla="*/ 189382 w 1212876"/>
              <a:gd name="connsiteY3" fmla="*/ 1190864 h 1277484"/>
              <a:gd name="connsiteX4" fmla="*/ 162703 w 1212876"/>
              <a:gd name="connsiteY4" fmla="*/ 253352 h 1277484"/>
              <a:gd name="connsiteX5" fmla="*/ 661792 w 1212876"/>
              <a:gd name="connsiteY5" fmla="*/ 2751 h 127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2876" h="1277484">
                <a:moveTo>
                  <a:pt x="661792" y="2751"/>
                </a:moveTo>
                <a:cubicBezTo>
                  <a:pt x="787404" y="-8808"/>
                  <a:pt x="915287" y="14913"/>
                  <a:pt x="1021677" y="95771"/>
                </a:cubicBezTo>
                <a:cubicBezTo>
                  <a:pt x="1305381" y="311393"/>
                  <a:pt x="1225891" y="764555"/>
                  <a:pt x="1087176" y="947071"/>
                </a:cubicBezTo>
                <a:cubicBezTo>
                  <a:pt x="948460" y="1129586"/>
                  <a:pt x="511372" y="1425199"/>
                  <a:pt x="189382" y="1190864"/>
                </a:cubicBezTo>
                <a:cubicBezTo>
                  <a:pt x="-132607" y="956530"/>
                  <a:pt x="23987" y="435868"/>
                  <a:pt x="162703" y="253352"/>
                </a:cubicBezTo>
                <a:cubicBezTo>
                  <a:pt x="249400" y="139280"/>
                  <a:pt x="452440" y="22016"/>
                  <a:pt x="661792" y="2751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208EE5-3D2D-AD91-3E4D-4F853F8DB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236" y="381001"/>
            <a:ext cx="8732231" cy="927872"/>
          </a:xfrm>
        </p:spPr>
        <p:txBody>
          <a:bodyPr>
            <a:noAutofit/>
          </a:bodyPr>
          <a:lstStyle>
            <a:lvl1pPr algn="l">
              <a:defRPr sz="4000" b="0" i="0">
                <a:solidFill>
                  <a:srgbClr val="051D6D"/>
                </a:solidFill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B1DE3BF4-0CFD-6567-DCCE-2B743C04072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20725" y="1631411"/>
            <a:ext cx="1368219" cy="1360576"/>
          </a:xfrm>
          <a:custGeom>
            <a:avLst/>
            <a:gdLst>
              <a:gd name="connsiteX0" fmla="*/ 711460 w 1368219"/>
              <a:gd name="connsiteY0" fmla="*/ 896 h 1360576"/>
              <a:gd name="connsiteX1" fmla="*/ 1368219 w 1368219"/>
              <a:gd name="connsiteY1" fmla="*/ 723493 h 1360576"/>
              <a:gd name="connsiteX2" fmla="*/ 711460 w 1368219"/>
              <a:gd name="connsiteY2" fmla="*/ 1360365 h 1360576"/>
              <a:gd name="connsiteX3" fmla="*/ 0 w 1368219"/>
              <a:gd name="connsiteY3" fmla="*/ 723493 h 1360576"/>
              <a:gd name="connsiteX4" fmla="*/ 711460 w 1368219"/>
              <a:gd name="connsiteY4" fmla="*/ 896 h 1360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219" h="1360576">
                <a:moveTo>
                  <a:pt x="711460" y="896"/>
                </a:moveTo>
                <a:cubicBezTo>
                  <a:pt x="1227364" y="26296"/>
                  <a:pt x="1368219" y="324414"/>
                  <a:pt x="1368219" y="723493"/>
                </a:cubicBezTo>
                <a:cubicBezTo>
                  <a:pt x="1368219" y="1122573"/>
                  <a:pt x="1345896" y="1368831"/>
                  <a:pt x="711460" y="1360365"/>
                </a:cubicBezTo>
                <a:cubicBezTo>
                  <a:pt x="77023" y="1351900"/>
                  <a:pt x="0" y="950072"/>
                  <a:pt x="0" y="723493"/>
                </a:cubicBezTo>
                <a:cubicBezTo>
                  <a:pt x="0" y="496915"/>
                  <a:pt x="195556" y="-24503"/>
                  <a:pt x="711460" y="896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F44C3697-BAFA-28BA-4921-270D6CABCC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42147" y="1556931"/>
            <a:ext cx="1438709" cy="1325401"/>
          </a:xfrm>
          <a:custGeom>
            <a:avLst/>
            <a:gdLst>
              <a:gd name="connsiteX0" fmla="*/ 766295 w 1438709"/>
              <a:gd name="connsiteY0" fmla="*/ 769 h 1325401"/>
              <a:gd name="connsiteX1" fmla="*/ 976227 w 1438709"/>
              <a:gd name="connsiteY1" fmla="*/ 36958 h 1325401"/>
              <a:gd name="connsiteX2" fmla="*/ 1216644 w 1438709"/>
              <a:gd name="connsiteY2" fmla="*/ 1222270 h 1325401"/>
              <a:gd name="connsiteX3" fmla="*/ 1489 w 1438709"/>
              <a:gd name="connsiteY3" fmla="*/ 807424 h 1325401"/>
              <a:gd name="connsiteX4" fmla="*/ 766295 w 1438709"/>
              <a:gd name="connsiteY4" fmla="*/ 769 h 1325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8709" h="1325401">
                <a:moveTo>
                  <a:pt x="766295" y="769"/>
                </a:moveTo>
                <a:cubicBezTo>
                  <a:pt x="833426" y="3741"/>
                  <a:pt x="903596" y="15407"/>
                  <a:pt x="976227" y="36958"/>
                </a:cubicBezTo>
                <a:cubicBezTo>
                  <a:pt x="1445288" y="178830"/>
                  <a:pt x="1613245" y="992057"/>
                  <a:pt x="1216644" y="1222270"/>
                </a:cubicBezTo>
                <a:cubicBezTo>
                  <a:pt x="820042" y="1452484"/>
                  <a:pt x="31377" y="1290022"/>
                  <a:pt x="1489" y="807424"/>
                </a:cubicBezTo>
                <a:cubicBezTo>
                  <a:pt x="-24664" y="385151"/>
                  <a:pt x="296373" y="-20036"/>
                  <a:pt x="766295" y="769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51" name="Picture Placeholder 50">
            <a:extLst>
              <a:ext uri="{FF2B5EF4-FFF2-40B4-BE49-F238E27FC236}">
                <a16:creationId xmlns:a16="http://schemas.microsoft.com/office/drawing/2014/main" id="{B982DD40-45F4-A734-10A7-250086C2714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78827" y="1578505"/>
            <a:ext cx="1395974" cy="1472634"/>
          </a:xfrm>
          <a:custGeom>
            <a:avLst/>
            <a:gdLst>
              <a:gd name="connsiteX0" fmla="*/ 705655 w 1395974"/>
              <a:gd name="connsiteY0" fmla="*/ 0 h 1472634"/>
              <a:gd name="connsiteX1" fmla="*/ 1395974 w 1395974"/>
              <a:gd name="connsiteY1" fmla="*/ 774649 h 1472634"/>
              <a:gd name="connsiteX2" fmla="*/ 697989 w 1395974"/>
              <a:gd name="connsiteY2" fmla="*/ 1472634 h 1472634"/>
              <a:gd name="connsiteX3" fmla="*/ 4 w 1395974"/>
              <a:gd name="connsiteY3" fmla="*/ 774649 h 1472634"/>
              <a:gd name="connsiteX4" fmla="*/ 705655 w 1395974"/>
              <a:gd name="connsiteY4" fmla="*/ 0 h 1472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5974" h="1472634">
                <a:moveTo>
                  <a:pt x="705655" y="0"/>
                </a:moveTo>
                <a:cubicBezTo>
                  <a:pt x="1091142" y="0"/>
                  <a:pt x="1395974" y="389162"/>
                  <a:pt x="1395974" y="774649"/>
                </a:cubicBezTo>
                <a:cubicBezTo>
                  <a:pt x="1395974" y="1160135"/>
                  <a:pt x="1083476" y="1472634"/>
                  <a:pt x="697989" y="1472634"/>
                </a:cubicBezTo>
                <a:cubicBezTo>
                  <a:pt x="312503" y="1472634"/>
                  <a:pt x="-1273" y="1020088"/>
                  <a:pt x="4" y="774649"/>
                </a:cubicBezTo>
                <a:cubicBezTo>
                  <a:pt x="1281" y="529210"/>
                  <a:pt x="320169" y="0"/>
                  <a:pt x="705655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id="{EFB9CCB0-3B43-F6EB-605C-68FC6DAC416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712075" y="1530318"/>
            <a:ext cx="1541667" cy="1435490"/>
          </a:xfrm>
          <a:custGeom>
            <a:avLst/>
            <a:gdLst>
              <a:gd name="connsiteX0" fmla="*/ 907336 w 1541667"/>
              <a:gd name="connsiteY0" fmla="*/ 1446 h 1435490"/>
              <a:gd name="connsiteX1" fmla="*/ 972212 w 1541667"/>
              <a:gd name="connsiteY1" fmla="*/ 13712 h 1435490"/>
              <a:gd name="connsiteX2" fmla="*/ 1285099 w 1541667"/>
              <a:gd name="connsiteY2" fmla="*/ 1226118 h 1435490"/>
              <a:gd name="connsiteX3" fmla="*/ 1081 w 1541667"/>
              <a:gd name="connsiteY3" fmla="*/ 775826 h 1435490"/>
              <a:gd name="connsiteX4" fmla="*/ 907336 w 1541667"/>
              <a:gd name="connsiteY4" fmla="*/ 1446 h 1435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1667" h="1435490">
                <a:moveTo>
                  <a:pt x="907336" y="1446"/>
                </a:moveTo>
                <a:cubicBezTo>
                  <a:pt x="930164" y="3425"/>
                  <a:pt x="951876" y="7462"/>
                  <a:pt x="972212" y="13712"/>
                </a:cubicBezTo>
                <a:cubicBezTo>
                  <a:pt x="1297588" y="113712"/>
                  <a:pt x="1879980" y="701420"/>
                  <a:pt x="1285099" y="1226118"/>
                </a:cubicBezTo>
                <a:cubicBezTo>
                  <a:pt x="690218" y="1750816"/>
                  <a:pt x="32869" y="1171317"/>
                  <a:pt x="1081" y="775826"/>
                </a:cubicBezTo>
                <a:cubicBezTo>
                  <a:pt x="-28719" y="405053"/>
                  <a:pt x="564913" y="-28239"/>
                  <a:pt x="907336" y="1446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95D410CB-8838-F5FE-B127-40EB466A162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6237" y="3135376"/>
            <a:ext cx="2468880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0" i="0">
                <a:solidFill>
                  <a:srgbClr val="051D6D"/>
                </a:solidFill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4AB9408A-B6CD-B62B-A40C-113C980EF1F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32788" y="3135376"/>
            <a:ext cx="2468880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0" i="0">
                <a:solidFill>
                  <a:srgbClr val="051D6D"/>
                </a:solidFill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61463C70-6782-0D6E-7762-61E56776264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40628" y="3135376"/>
            <a:ext cx="2468880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0" i="0">
                <a:solidFill>
                  <a:srgbClr val="051D6D"/>
                </a:solidFill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39">
            <a:extLst>
              <a:ext uri="{FF2B5EF4-FFF2-40B4-BE49-F238E27FC236}">
                <a16:creationId xmlns:a16="http://schemas.microsoft.com/office/drawing/2014/main" id="{E4A9BFDF-CD6B-DB2B-93AB-335CC2AE455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248468" y="3135376"/>
            <a:ext cx="2468880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0" i="0">
                <a:solidFill>
                  <a:srgbClr val="051D6D"/>
                </a:solidFill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39">
            <a:extLst>
              <a:ext uri="{FF2B5EF4-FFF2-40B4-BE49-F238E27FC236}">
                <a16:creationId xmlns:a16="http://schemas.microsoft.com/office/drawing/2014/main" id="{D4374427-D19A-E579-3D78-7A08CED4EE8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16237" y="3373120"/>
            <a:ext cx="2468880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1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39">
            <a:extLst>
              <a:ext uri="{FF2B5EF4-FFF2-40B4-BE49-F238E27FC236}">
                <a16:creationId xmlns:a16="http://schemas.microsoft.com/office/drawing/2014/main" id="{1F400EB7-1FDE-3683-C9B4-63413EE5EA4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32788" y="3373120"/>
            <a:ext cx="2468880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1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39">
            <a:extLst>
              <a:ext uri="{FF2B5EF4-FFF2-40B4-BE49-F238E27FC236}">
                <a16:creationId xmlns:a16="http://schemas.microsoft.com/office/drawing/2014/main" id="{5D8F7F98-168C-5B0E-F2F8-A4AD7BA597D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340628" y="3373120"/>
            <a:ext cx="2468880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1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39">
            <a:extLst>
              <a:ext uri="{FF2B5EF4-FFF2-40B4-BE49-F238E27FC236}">
                <a16:creationId xmlns:a16="http://schemas.microsoft.com/office/drawing/2014/main" id="{C5A299EB-BF79-F241-A67B-AD318037BB5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248468" y="3373120"/>
            <a:ext cx="2468880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1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riangle 2">
            <a:extLst>
              <a:ext uri="{FF2B5EF4-FFF2-40B4-BE49-F238E27FC236}">
                <a16:creationId xmlns:a16="http://schemas.microsoft.com/office/drawing/2014/main" id="{E9D746EE-2CD1-8E5F-21D1-717095C13A21}"/>
              </a:ext>
            </a:extLst>
          </p:cNvPr>
          <p:cNvSpPr/>
          <p:nvPr userDrawn="1"/>
        </p:nvSpPr>
        <p:spPr>
          <a:xfrm rot="21394394">
            <a:off x="9892066" y="3862391"/>
            <a:ext cx="1475500" cy="1314452"/>
          </a:xfrm>
          <a:custGeom>
            <a:avLst/>
            <a:gdLst>
              <a:gd name="connsiteX0" fmla="*/ 0 w 4306493"/>
              <a:gd name="connsiteY0" fmla="*/ 3712494 h 3712494"/>
              <a:gd name="connsiteX1" fmla="*/ 2153247 w 4306493"/>
              <a:gd name="connsiteY1" fmla="*/ 0 h 3712494"/>
              <a:gd name="connsiteX2" fmla="*/ 4306493 w 4306493"/>
              <a:gd name="connsiteY2" fmla="*/ 3712494 h 3712494"/>
              <a:gd name="connsiteX3" fmla="*/ 0 w 4306493"/>
              <a:gd name="connsiteY3" fmla="*/ 3712494 h 3712494"/>
              <a:gd name="connsiteX0" fmla="*/ 0 w 4306493"/>
              <a:gd name="connsiteY0" fmla="*/ 3696452 h 3696452"/>
              <a:gd name="connsiteX1" fmla="*/ 2329710 w 4306493"/>
              <a:gd name="connsiteY1" fmla="*/ 0 h 3696452"/>
              <a:gd name="connsiteX2" fmla="*/ 4306493 w 4306493"/>
              <a:gd name="connsiteY2" fmla="*/ 3696452 h 3696452"/>
              <a:gd name="connsiteX3" fmla="*/ 0 w 4306493"/>
              <a:gd name="connsiteY3" fmla="*/ 3696452 h 3696452"/>
              <a:gd name="connsiteX0" fmla="*/ 37309 w 4402235"/>
              <a:gd name="connsiteY0" fmla="*/ 3696452 h 3696452"/>
              <a:gd name="connsiteX1" fmla="*/ 2367019 w 4402235"/>
              <a:gd name="connsiteY1" fmla="*/ 0 h 3696452"/>
              <a:gd name="connsiteX2" fmla="*/ 4343802 w 4402235"/>
              <a:gd name="connsiteY2" fmla="*/ 3696452 h 3696452"/>
              <a:gd name="connsiteX3" fmla="*/ 37309 w 4402235"/>
              <a:gd name="connsiteY3" fmla="*/ 3696452 h 3696452"/>
              <a:gd name="connsiteX0" fmla="*/ 37309 w 4758551"/>
              <a:gd name="connsiteY0" fmla="*/ 3696452 h 3696452"/>
              <a:gd name="connsiteX1" fmla="*/ 2367019 w 4758551"/>
              <a:gd name="connsiteY1" fmla="*/ 0 h 3696452"/>
              <a:gd name="connsiteX2" fmla="*/ 4343802 w 4758551"/>
              <a:gd name="connsiteY2" fmla="*/ 3696452 h 3696452"/>
              <a:gd name="connsiteX3" fmla="*/ 37309 w 4758551"/>
              <a:gd name="connsiteY3" fmla="*/ 3696452 h 3696452"/>
              <a:gd name="connsiteX0" fmla="*/ 379572 w 5100814"/>
              <a:gd name="connsiteY0" fmla="*/ 3696452 h 3696452"/>
              <a:gd name="connsiteX1" fmla="*/ 2709282 w 5100814"/>
              <a:gd name="connsiteY1" fmla="*/ 0 h 3696452"/>
              <a:gd name="connsiteX2" fmla="*/ 4686065 w 5100814"/>
              <a:gd name="connsiteY2" fmla="*/ 3696452 h 3696452"/>
              <a:gd name="connsiteX3" fmla="*/ 379572 w 5100814"/>
              <a:gd name="connsiteY3" fmla="*/ 3696452 h 3696452"/>
              <a:gd name="connsiteX0" fmla="*/ 527795 w 5425824"/>
              <a:gd name="connsiteY0" fmla="*/ 3696657 h 3696657"/>
              <a:gd name="connsiteX1" fmla="*/ 2857505 w 5425824"/>
              <a:gd name="connsiteY1" fmla="*/ 205 h 3696657"/>
              <a:gd name="connsiteX2" fmla="*/ 4834288 w 5425824"/>
              <a:gd name="connsiteY2" fmla="*/ 3696657 h 3696657"/>
              <a:gd name="connsiteX3" fmla="*/ 527795 w 5425824"/>
              <a:gd name="connsiteY3" fmla="*/ 3696657 h 3696657"/>
              <a:gd name="connsiteX0" fmla="*/ 507350 w 5405379"/>
              <a:gd name="connsiteY0" fmla="*/ 3696679 h 3853535"/>
              <a:gd name="connsiteX1" fmla="*/ 2837060 w 5405379"/>
              <a:gd name="connsiteY1" fmla="*/ 227 h 3853535"/>
              <a:gd name="connsiteX2" fmla="*/ 4813843 w 5405379"/>
              <a:gd name="connsiteY2" fmla="*/ 3696679 h 3853535"/>
              <a:gd name="connsiteX3" fmla="*/ 507350 w 5405379"/>
              <a:gd name="connsiteY3" fmla="*/ 3696679 h 3853535"/>
              <a:gd name="connsiteX0" fmla="*/ 321130 w 5326541"/>
              <a:gd name="connsiteY0" fmla="*/ 2552473 h 3795422"/>
              <a:gd name="connsiteX1" fmla="*/ 3260440 w 5326541"/>
              <a:gd name="connsiteY1" fmla="*/ 11053 h 3795422"/>
              <a:gd name="connsiteX2" fmla="*/ 5237223 w 5326541"/>
              <a:gd name="connsiteY2" fmla="*/ 3707505 h 3795422"/>
              <a:gd name="connsiteX3" fmla="*/ 321130 w 5326541"/>
              <a:gd name="connsiteY3" fmla="*/ 2552473 h 3795422"/>
              <a:gd name="connsiteX0" fmla="*/ 131275 w 5136686"/>
              <a:gd name="connsiteY0" fmla="*/ 2556035 h 3848881"/>
              <a:gd name="connsiteX1" fmla="*/ 3070585 w 5136686"/>
              <a:gd name="connsiteY1" fmla="*/ 14615 h 3848881"/>
              <a:gd name="connsiteX2" fmla="*/ 5047368 w 5136686"/>
              <a:gd name="connsiteY2" fmla="*/ 3711067 h 3848881"/>
              <a:gd name="connsiteX3" fmla="*/ 131275 w 5136686"/>
              <a:gd name="connsiteY3" fmla="*/ 2556035 h 3848881"/>
              <a:gd name="connsiteX0" fmla="*/ 139833 w 5155503"/>
              <a:gd name="connsiteY0" fmla="*/ 2577742 h 3870588"/>
              <a:gd name="connsiteX1" fmla="*/ 3079143 w 5155503"/>
              <a:gd name="connsiteY1" fmla="*/ 36322 h 3870588"/>
              <a:gd name="connsiteX2" fmla="*/ 5055926 w 5155503"/>
              <a:gd name="connsiteY2" fmla="*/ 3732774 h 3870588"/>
              <a:gd name="connsiteX3" fmla="*/ 139833 w 5155503"/>
              <a:gd name="connsiteY3" fmla="*/ 2577742 h 3870588"/>
              <a:gd name="connsiteX0" fmla="*/ 26029 w 5061836"/>
              <a:gd name="connsiteY0" fmla="*/ 2477397 h 3730043"/>
              <a:gd name="connsiteX1" fmla="*/ 3141802 w 5061836"/>
              <a:gd name="connsiteY1" fmla="*/ 32230 h 3730043"/>
              <a:gd name="connsiteX2" fmla="*/ 4942122 w 5061836"/>
              <a:gd name="connsiteY2" fmla="*/ 3632429 h 3730043"/>
              <a:gd name="connsiteX3" fmla="*/ 26029 w 5061836"/>
              <a:gd name="connsiteY3" fmla="*/ 2477397 h 3730043"/>
              <a:gd name="connsiteX0" fmla="*/ 116397 w 5152204"/>
              <a:gd name="connsiteY0" fmla="*/ 2487445 h 3802029"/>
              <a:gd name="connsiteX1" fmla="*/ 3232170 w 5152204"/>
              <a:gd name="connsiteY1" fmla="*/ 42278 h 3802029"/>
              <a:gd name="connsiteX2" fmla="*/ 5032490 w 5152204"/>
              <a:gd name="connsiteY2" fmla="*/ 3642477 h 3802029"/>
              <a:gd name="connsiteX3" fmla="*/ 116397 w 5152204"/>
              <a:gd name="connsiteY3" fmla="*/ 2487445 h 3802029"/>
              <a:gd name="connsiteX0" fmla="*/ 116397 w 5311374"/>
              <a:gd name="connsiteY0" fmla="*/ 2487445 h 3961862"/>
              <a:gd name="connsiteX1" fmla="*/ 3232170 w 5311374"/>
              <a:gd name="connsiteY1" fmla="*/ 42278 h 3961862"/>
              <a:gd name="connsiteX2" fmla="*/ 5032490 w 5311374"/>
              <a:gd name="connsiteY2" fmla="*/ 3642477 h 3961862"/>
              <a:gd name="connsiteX3" fmla="*/ 116397 w 5311374"/>
              <a:gd name="connsiteY3" fmla="*/ 2487445 h 3961862"/>
              <a:gd name="connsiteX0" fmla="*/ 33816 w 5047402"/>
              <a:gd name="connsiteY0" fmla="*/ 3234353 h 4544470"/>
              <a:gd name="connsiteX1" fmla="*/ 2953052 w 5047402"/>
              <a:gd name="connsiteY1" fmla="*/ 25473 h 4544470"/>
              <a:gd name="connsiteX2" fmla="*/ 4949909 w 5047402"/>
              <a:gd name="connsiteY2" fmla="*/ 4389385 h 4544470"/>
              <a:gd name="connsiteX3" fmla="*/ 33816 w 5047402"/>
              <a:gd name="connsiteY3" fmla="*/ 3234353 h 4544470"/>
              <a:gd name="connsiteX0" fmla="*/ 51952 w 5065538"/>
              <a:gd name="connsiteY0" fmla="*/ 3240171 h 4628936"/>
              <a:gd name="connsiteX1" fmla="*/ 2971188 w 5065538"/>
              <a:gd name="connsiteY1" fmla="*/ 31291 h 4628936"/>
              <a:gd name="connsiteX2" fmla="*/ 4968045 w 5065538"/>
              <a:gd name="connsiteY2" fmla="*/ 4395203 h 4628936"/>
              <a:gd name="connsiteX3" fmla="*/ 51952 w 5065538"/>
              <a:gd name="connsiteY3" fmla="*/ 3240171 h 4628936"/>
              <a:gd name="connsiteX0" fmla="*/ 51952 w 5393218"/>
              <a:gd name="connsiteY0" fmla="*/ 3240171 h 5081380"/>
              <a:gd name="connsiteX1" fmla="*/ 2971188 w 5393218"/>
              <a:gd name="connsiteY1" fmla="*/ 31291 h 5081380"/>
              <a:gd name="connsiteX2" fmla="*/ 4968045 w 5393218"/>
              <a:gd name="connsiteY2" fmla="*/ 4395203 h 5081380"/>
              <a:gd name="connsiteX3" fmla="*/ 51952 w 5393218"/>
              <a:gd name="connsiteY3" fmla="*/ 3240171 h 5081380"/>
              <a:gd name="connsiteX0" fmla="*/ 21176 w 5076250"/>
              <a:gd name="connsiteY0" fmla="*/ 3171600 h 4476643"/>
              <a:gd name="connsiteX1" fmla="*/ 3281878 w 5076250"/>
              <a:gd name="connsiteY1" fmla="*/ 25924 h 4476643"/>
              <a:gd name="connsiteX2" fmla="*/ 4937269 w 5076250"/>
              <a:gd name="connsiteY2" fmla="*/ 4326632 h 4476643"/>
              <a:gd name="connsiteX3" fmla="*/ 21176 w 5076250"/>
              <a:gd name="connsiteY3" fmla="*/ 3171600 h 4476643"/>
              <a:gd name="connsiteX0" fmla="*/ 21176 w 5399462"/>
              <a:gd name="connsiteY0" fmla="*/ 3171600 h 4810123"/>
              <a:gd name="connsiteX1" fmla="*/ 3281878 w 5399462"/>
              <a:gd name="connsiteY1" fmla="*/ 25924 h 4810123"/>
              <a:gd name="connsiteX2" fmla="*/ 4937269 w 5399462"/>
              <a:gd name="connsiteY2" fmla="*/ 4326632 h 4810123"/>
              <a:gd name="connsiteX3" fmla="*/ 21176 w 5399462"/>
              <a:gd name="connsiteY3" fmla="*/ 3171600 h 481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99462" h="4810123">
                <a:moveTo>
                  <a:pt x="21176" y="3171600"/>
                </a:moveTo>
                <a:cubicBezTo>
                  <a:pt x="-254722" y="2454815"/>
                  <a:pt x="2237939" y="-294918"/>
                  <a:pt x="3281878" y="25924"/>
                </a:cubicBezTo>
                <a:cubicBezTo>
                  <a:pt x="4325817" y="346766"/>
                  <a:pt x="6296743" y="2993163"/>
                  <a:pt x="4937269" y="4326632"/>
                </a:cubicBezTo>
                <a:cubicBezTo>
                  <a:pt x="3577795" y="5660101"/>
                  <a:pt x="297074" y="3888385"/>
                  <a:pt x="21176" y="3171600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riangle 2">
            <a:extLst>
              <a:ext uri="{FF2B5EF4-FFF2-40B4-BE49-F238E27FC236}">
                <a16:creationId xmlns:a16="http://schemas.microsoft.com/office/drawing/2014/main" id="{899BE460-409B-EAFF-B70B-23B36E66364A}"/>
              </a:ext>
            </a:extLst>
          </p:cNvPr>
          <p:cNvSpPr/>
          <p:nvPr userDrawn="1"/>
        </p:nvSpPr>
        <p:spPr>
          <a:xfrm rot="7688314">
            <a:off x="4057001" y="3918114"/>
            <a:ext cx="1540625" cy="1331572"/>
          </a:xfrm>
          <a:custGeom>
            <a:avLst/>
            <a:gdLst>
              <a:gd name="connsiteX0" fmla="*/ 0 w 4306493"/>
              <a:gd name="connsiteY0" fmla="*/ 3712494 h 3712494"/>
              <a:gd name="connsiteX1" fmla="*/ 2153247 w 4306493"/>
              <a:gd name="connsiteY1" fmla="*/ 0 h 3712494"/>
              <a:gd name="connsiteX2" fmla="*/ 4306493 w 4306493"/>
              <a:gd name="connsiteY2" fmla="*/ 3712494 h 3712494"/>
              <a:gd name="connsiteX3" fmla="*/ 0 w 4306493"/>
              <a:gd name="connsiteY3" fmla="*/ 3712494 h 3712494"/>
              <a:gd name="connsiteX0" fmla="*/ 0 w 4306493"/>
              <a:gd name="connsiteY0" fmla="*/ 3696452 h 3696452"/>
              <a:gd name="connsiteX1" fmla="*/ 2329710 w 4306493"/>
              <a:gd name="connsiteY1" fmla="*/ 0 h 3696452"/>
              <a:gd name="connsiteX2" fmla="*/ 4306493 w 4306493"/>
              <a:gd name="connsiteY2" fmla="*/ 3696452 h 3696452"/>
              <a:gd name="connsiteX3" fmla="*/ 0 w 4306493"/>
              <a:gd name="connsiteY3" fmla="*/ 3696452 h 3696452"/>
              <a:gd name="connsiteX0" fmla="*/ 37309 w 4402235"/>
              <a:gd name="connsiteY0" fmla="*/ 3696452 h 3696452"/>
              <a:gd name="connsiteX1" fmla="*/ 2367019 w 4402235"/>
              <a:gd name="connsiteY1" fmla="*/ 0 h 3696452"/>
              <a:gd name="connsiteX2" fmla="*/ 4343802 w 4402235"/>
              <a:gd name="connsiteY2" fmla="*/ 3696452 h 3696452"/>
              <a:gd name="connsiteX3" fmla="*/ 37309 w 4402235"/>
              <a:gd name="connsiteY3" fmla="*/ 3696452 h 3696452"/>
              <a:gd name="connsiteX0" fmla="*/ 37309 w 4758551"/>
              <a:gd name="connsiteY0" fmla="*/ 3696452 h 3696452"/>
              <a:gd name="connsiteX1" fmla="*/ 2367019 w 4758551"/>
              <a:gd name="connsiteY1" fmla="*/ 0 h 3696452"/>
              <a:gd name="connsiteX2" fmla="*/ 4343802 w 4758551"/>
              <a:gd name="connsiteY2" fmla="*/ 3696452 h 3696452"/>
              <a:gd name="connsiteX3" fmla="*/ 37309 w 4758551"/>
              <a:gd name="connsiteY3" fmla="*/ 3696452 h 3696452"/>
              <a:gd name="connsiteX0" fmla="*/ 379572 w 5100814"/>
              <a:gd name="connsiteY0" fmla="*/ 3696452 h 3696452"/>
              <a:gd name="connsiteX1" fmla="*/ 2709282 w 5100814"/>
              <a:gd name="connsiteY1" fmla="*/ 0 h 3696452"/>
              <a:gd name="connsiteX2" fmla="*/ 4686065 w 5100814"/>
              <a:gd name="connsiteY2" fmla="*/ 3696452 h 3696452"/>
              <a:gd name="connsiteX3" fmla="*/ 379572 w 5100814"/>
              <a:gd name="connsiteY3" fmla="*/ 3696452 h 3696452"/>
              <a:gd name="connsiteX0" fmla="*/ 527795 w 5425824"/>
              <a:gd name="connsiteY0" fmla="*/ 3696657 h 3696657"/>
              <a:gd name="connsiteX1" fmla="*/ 2857505 w 5425824"/>
              <a:gd name="connsiteY1" fmla="*/ 205 h 3696657"/>
              <a:gd name="connsiteX2" fmla="*/ 4834288 w 5425824"/>
              <a:gd name="connsiteY2" fmla="*/ 3696657 h 3696657"/>
              <a:gd name="connsiteX3" fmla="*/ 527795 w 5425824"/>
              <a:gd name="connsiteY3" fmla="*/ 3696657 h 3696657"/>
              <a:gd name="connsiteX0" fmla="*/ 507350 w 5405379"/>
              <a:gd name="connsiteY0" fmla="*/ 3696679 h 3853535"/>
              <a:gd name="connsiteX1" fmla="*/ 2837060 w 5405379"/>
              <a:gd name="connsiteY1" fmla="*/ 227 h 3853535"/>
              <a:gd name="connsiteX2" fmla="*/ 4813843 w 5405379"/>
              <a:gd name="connsiteY2" fmla="*/ 3696679 h 3853535"/>
              <a:gd name="connsiteX3" fmla="*/ 507350 w 5405379"/>
              <a:gd name="connsiteY3" fmla="*/ 3696679 h 3853535"/>
              <a:gd name="connsiteX0" fmla="*/ 321130 w 5326541"/>
              <a:gd name="connsiteY0" fmla="*/ 2552473 h 3795422"/>
              <a:gd name="connsiteX1" fmla="*/ 3260440 w 5326541"/>
              <a:gd name="connsiteY1" fmla="*/ 11053 h 3795422"/>
              <a:gd name="connsiteX2" fmla="*/ 5237223 w 5326541"/>
              <a:gd name="connsiteY2" fmla="*/ 3707505 h 3795422"/>
              <a:gd name="connsiteX3" fmla="*/ 321130 w 5326541"/>
              <a:gd name="connsiteY3" fmla="*/ 2552473 h 3795422"/>
              <a:gd name="connsiteX0" fmla="*/ 131275 w 5136686"/>
              <a:gd name="connsiteY0" fmla="*/ 2556035 h 3848881"/>
              <a:gd name="connsiteX1" fmla="*/ 3070585 w 5136686"/>
              <a:gd name="connsiteY1" fmla="*/ 14615 h 3848881"/>
              <a:gd name="connsiteX2" fmla="*/ 5047368 w 5136686"/>
              <a:gd name="connsiteY2" fmla="*/ 3711067 h 3848881"/>
              <a:gd name="connsiteX3" fmla="*/ 131275 w 5136686"/>
              <a:gd name="connsiteY3" fmla="*/ 2556035 h 3848881"/>
              <a:gd name="connsiteX0" fmla="*/ 139833 w 5155503"/>
              <a:gd name="connsiteY0" fmla="*/ 2577742 h 3870588"/>
              <a:gd name="connsiteX1" fmla="*/ 3079143 w 5155503"/>
              <a:gd name="connsiteY1" fmla="*/ 36322 h 3870588"/>
              <a:gd name="connsiteX2" fmla="*/ 5055926 w 5155503"/>
              <a:gd name="connsiteY2" fmla="*/ 3732774 h 3870588"/>
              <a:gd name="connsiteX3" fmla="*/ 139833 w 5155503"/>
              <a:gd name="connsiteY3" fmla="*/ 2577742 h 3870588"/>
              <a:gd name="connsiteX0" fmla="*/ 26029 w 5061836"/>
              <a:gd name="connsiteY0" fmla="*/ 2477397 h 3730043"/>
              <a:gd name="connsiteX1" fmla="*/ 3141802 w 5061836"/>
              <a:gd name="connsiteY1" fmla="*/ 32230 h 3730043"/>
              <a:gd name="connsiteX2" fmla="*/ 4942122 w 5061836"/>
              <a:gd name="connsiteY2" fmla="*/ 3632429 h 3730043"/>
              <a:gd name="connsiteX3" fmla="*/ 26029 w 5061836"/>
              <a:gd name="connsiteY3" fmla="*/ 2477397 h 3730043"/>
              <a:gd name="connsiteX0" fmla="*/ 116397 w 5152204"/>
              <a:gd name="connsiteY0" fmla="*/ 2487445 h 3802029"/>
              <a:gd name="connsiteX1" fmla="*/ 3232170 w 5152204"/>
              <a:gd name="connsiteY1" fmla="*/ 42278 h 3802029"/>
              <a:gd name="connsiteX2" fmla="*/ 5032490 w 5152204"/>
              <a:gd name="connsiteY2" fmla="*/ 3642477 h 3802029"/>
              <a:gd name="connsiteX3" fmla="*/ 116397 w 5152204"/>
              <a:gd name="connsiteY3" fmla="*/ 2487445 h 3802029"/>
              <a:gd name="connsiteX0" fmla="*/ 116397 w 5311374"/>
              <a:gd name="connsiteY0" fmla="*/ 2487445 h 3961862"/>
              <a:gd name="connsiteX1" fmla="*/ 3232170 w 5311374"/>
              <a:gd name="connsiteY1" fmla="*/ 42278 h 3961862"/>
              <a:gd name="connsiteX2" fmla="*/ 5032490 w 5311374"/>
              <a:gd name="connsiteY2" fmla="*/ 3642477 h 3961862"/>
              <a:gd name="connsiteX3" fmla="*/ 116397 w 5311374"/>
              <a:gd name="connsiteY3" fmla="*/ 2487445 h 396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11374" h="3961862">
                <a:moveTo>
                  <a:pt x="116397" y="2487445"/>
                </a:moveTo>
                <a:cubicBezTo>
                  <a:pt x="-600751" y="1293854"/>
                  <a:pt x="2188231" y="-278564"/>
                  <a:pt x="3232170" y="42278"/>
                </a:cubicBezTo>
                <a:cubicBezTo>
                  <a:pt x="4276109" y="363120"/>
                  <a:pt x="5984922" y="2865980"/>
                  <a:pt x="5032490" y="3642477"/>
                </a:cubicBezTo>
                <a:cubicBezTo>
                  <a:pt x="4080058" y="4418974"/>
                  <a:pt x="833545" y="3681036"/>
                  <a:pt x="116397" y="2487445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7">
            <a:extLst>
              <a:ext uri="{FF2B5EF4-FFF2-40B4-BE49-F238E27FC236}">
                <a16:creationId xmlns:a16="http://schemas.microsoft.com/office/drawing/2014/main" id="{3035E686-44F8-5A97-3FA3-FB72E8A42E52}"/>
              </a:ext>
            </a:extLst>
          </p:cNvPr>
          <p:cNvSpPr/>
          <p:nvPr userDrawn="1"/>
        </p:nvSpPr>
        <p:spPr>
          <a:xfrm rot="18434137">
            <a:off x="831871" y="3946387"/>
            <a:ext cx="1375578" cy="1155788"/>
          </a:xfrm>
          <a:custGeom>
            <a:avLst/>
            <a:gdLst>
              <a:gd name="connsiteX0" fmla="*/ 0 w 1850045"/>
              <a:gd name="connsiteY0" fmla="*/ 925023 h 1850045"/>
              <a:gd name="connsiteX1" fmla="*/ 925023 w 1850045"/>
              <a:gd name="connsiteY1" fmla="*/ 0 h 1850045"/>
              <a:gd name="connsiteX2" fmla="*/ 1850046 w 1850045"/>
              <a:gd name="connsiteY2" fmla="*/ 925023 h 1850045"/>
              <a:gd name="connsiteX3" fmla="*/ 925023 w 1850045"/>
              <a:gd name="connsiteY3" fmla="*/ 1850046 h 1850045"/>
              <a:gd name="connsiteX4" fmla="*/ 0 w 1850045"/>
              <a:gd name="connsiteY4" fmla="*/ 925023 h 1850045"/>
              <a:gd name="connsiteX0" fmla="*/ 0 w 1850046"/>
              <a:gd name="connsiteY0" fmla="*/ 843743 h 1768766"/>
              <a:gd name="connsiteX1" fmla="*/ 925023 w 1850046"/>
              <a:gd name="connsiteY1" fmla="*/ 0 h 1768766"/>
              <a:gd name="connsiteX2" fmla="*/ 1850046 w 1850046"/>
              <a:gd name="connsiteY2" fmla="*/ 843743 h 1768766"/>
              <a:gd name="connsiteX3" fmla="*/ 925023 w 1850046"/>
              <a:gd name="connsiteY3" fmla="*/ 1768766 h 1768766"/>
              <a:gd name="connsiteX4" fmla="*/ 0 w 1850046"/>
              <a:gd name="connsiteY4" fmla="*/ 843743 h 1768766"/>
              <a:gd name="connsiteX0" fmla="*/ 5 w 1850051"/>
              <a:gd name="connsiteY0" fmla="*/ 843743 h 1657006"/>
              <a:gd name="connsiteX1" fmla="*/ 925028 w 1850051"/>
              <a:gd name="connsiteY1" fmla="*/ 0 h 1657006"/>
              <a:gd name="connsiteX2" fmla="*/ 1850051 w 1850051"/>
              <a:gd name="connsiteY2" fmla="*/ 843743 h 1657006"/>
              <a:gd name="connsiteX3" fmla="*/ 935188 w 1850051"/>
              <a:gd name="connsiteY3" fmla="*/ 1657006 h 1657006"/>
              <a:gd name="connsiteX4" fmla="*/ 5 w 1850051"/>
              <a:gd name="connsiteY4" fmla="*/ 843743 h 1657006"/>
              <a:gd name="connsiteX0" fmla="*/ 2 w 1971968"/>
              <a:gd name="connsiteY0" fmla="*/ 843743 h 1657006"/>
              <a:gd name="connsiteX1" fmla="*/ 1046945 w 1971968"/>
              <a:gd name="connsiteY1" fmla="*/ 0 h 1657006"/>
              <a:gd name="connsiteX2" fmla="*/ 1971968 w 1971968"/>
              <a:gd name="connsiteY2" fmla="*/ 843743 h 1657006"/>
              <a:gd name="connsiteX3" fmla="*/ 1057105 w 1971968"/>
              <a:gd name="connsiteY3" fmla="*/ 1657006 h 1657006"/>
              <a:gd name="connsiteX4" fmla="*/ 2 w 1971968"/>
              <a:gd name="connsiteY4" fmla="*/ 843743 h 1657006"/>
              <a:gd name="connsiteX0" fmla="*/ 142 w 1972108"/>
              <a:gd name="connsiteY0" fmla="*/ 843743 h 1657006"/>
              <a:gd name="connsiteX1" fmla="*/ 1047085 w 1972108"/>
              <a:gd name="connsiteY1" fmla="*/ 0 h 1657006"/>
              <a:gd name="connsiteX2" fmla="*/ 1972108 w 1972108"/>
              <a:gd name="connsiteY2" fmla="*/ 843743 h 1657006"/>
              <a:gd name="connsiteX3" fmla="*/ 1057245 w 1972108"/>
              <a:gd name="connsiteY3" fmla="*/ 1657006 h 1657006"/>
              <a:gd name="connsiteX4" fmla="*/ 142 w 1972108"/>
              <a:gd name="connsiteY4" fmla="*/ 843743 h 1657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2108" h="1657006">
                <a:moveTo>
                  <a:pt x="142" y="843743"/>
                </a:moveTo>
                <a:cubicBezTo>
                  <a:pt x="-11711" y="272935"/>
                  <a:pt x="718424" y="0"/>
                  <a:pt x="1047085" y="0"/>
                </a:cubicBezTo>
                <a:cubicBezTo>
                  <a:pt x="1375746" y="0"/>
                  <a:pt x="1972108" y="332867"/>
                  <a:pt x="1972108" y="843743"/>
                </a:cubicBezTo>
                <a:cubicBezTo>
                  <a:pt x="1972108" y="1354619"/>
                  <a:pt x="1385906" y="1657006"/>
                  <a:pt x="1057245" y="1657006"/>
                </a:cubicBezTo>
                <a:cubicBezTo>
                  <a:pt x="728584" y="1657006"/>
                  <a:pt x="11995" y="1414551"/>
                  <a:pt x="142" y="843743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Oval 17">
            <a:extLst>
              <a:ext uri="{FF2B5EF4-FFF2-40B4-BE49-F238E27FC236}">
                <a16:creationId xmlns:a16="http://schemas.microsoft.com/office/drawing/2014/main" id="{D127E5D0-1987-2A45-7EB8-D0449FBDBB48}"/>
              </a:ext>
            </a:extLst>
          </p:cNvPr>
          <p:cNvSpPr/>
          <p:nvPr userDrawn="1"/>
        </p:nvSpPr>
        <p:spPr>
          <a:xfrm rot="2441864">
            <a:off x="6735824" y="3619082"/>
            <a:ext cx="1392502" cy="1487398"/>
          </a:xfrm>
          <a:custGeom>
            <a:avLst/>
            <a:gdLst>
              <a:gd name="connsiteX0" fmla="*/ 0 w 1850045"/>
              <a:gd name="connsiteY0" fmla="*/ 925023 h 1850045"/>
              <a:gd name="connsiteX1" fmla="*/ 925023 w 1850045"/>
              <a:gd name="connsiteY1" fmla="*/ 0 h 1850045"/>
              <a:gd name="connsiteX2" fmla="*/ 1850046 w 1850045"/>
              <a:gd name="connsiteY2" fmla="*/ 925023 h 1850045"/>
              <a:gd name="connsiteX3" fmla="*/ 925023 w 1850045"/>
              <a:gd name="connsiteY3" fmla="*/ 1850046 h 1850045"/>
              <a:gd name="connsiteX4" fmla="*/ 0 w 1850045"/>
              <a:gd name="connsiteY4" fmla="*/ 925023 h 1850045"/>
              <a:gd name="connsiteX0" fmla="*/ 5 w 1850051"/>
              <a:gd name="connsiteY0" fmla="*/ 985983 h 1911006"/>
              <a:gd name="connsiteX1" fmla="*/ 914868 w 1850051"/>
              <a:gd name="connsiteY1" fmla="*/ 0 h 1911006"/>
              <a:gd name="connsiteX2" fmla="*/ 1850051 w 1850051"/>
              <a:gd name="connsiteY2" fmla="*/ 985983 h 1911006"/>
              <a:gd name="connsiteX3" fmla="*/ 925028 w 1850051"/>
              <a:gd name="connsiteY3" fmla="*/ 1911006 h 1911006"/>
              <a:gd name="connsiteX4" fmla="*/ 5 w 1850051"/>
              <a:gd name="connsiteY4" fmla="*/ 985983 h 1911006"/>
              <a:gd name="connsiteX0" fmla="*/ 4 w 1789090"/>
              <a:gd name="connsiteY0" fmla="*/ 996147 h 1911013"/>
              <a:gd name="connsiteX1" fmla="*/ 853907 w 1789090"/>
              <a:gd name="connsiteY1" fmla="*/ 4 h 1911013"/>
              <a:gd name="connsiteX2" fmla="*/ 1789090 w 1789090"/>
              <a:gd name="connsiteY2" fmla="*/ 985987 h 1911013"/>
              <a:gd name="connsiteX3" fmla="*/ 864067 w 1789090"/>
              <a:gd name="connsiteY3" fmla="*/ 1911010 h 1911013"/>
              <a:gd name="connsiteX4" fmla="*/ 4 w 1789090"/>
              <a:gd name="connsiteY4" fmla="*/ 996147 h 191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9090" h="1911013">
                <a:moveTo>
                  <a:pt x="4" y="996147"/>
                </a:moveTo>
                <a:cubicBezTo>
                  <a:pt x="-1689" y="677646"/>
                  <a:pt x="555726" y="1697"/>
                  <a:pt x="853907" y="4"/>
                </a:cubicBezTo>
                <a:cubicBezTo>
                  <a:pt x="1152088" y="-1689"/>
                  <a:pt x="1789090" y="475111"/>
                  <a:pt x="1789090" y="985987"/>
                </a:cubicBezTo>
                <a:cubicBezTo>
                  <a:pt x="1789090" y="1496863"/>
                  <a:pt x="1162248" y="1909317"/>
                  <a:pt x="864067" y="1911010"/>
                </a:cubicBezTo>
                <a:cubicBezTo>
                  <a:pt x="565886" y="1912703"/>
                  <a:pt x="1697" y="1314648"/>
                  <a:pt x="4" y="996147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Text Placeholder 39">
            <a:extLst>
              <a:ext uri="{FF2B5EF4-FFF2-40B4-BE49-F238E27FC236}">
                <a16:creationId xmlns:a16="http://schemas.microsoft.com/office/drawing/2014/main" id="{4C8D3C29-A697-666D-CCB1-4A2885EA035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16237" y="5430520"/>
            <a:ext cx="2468880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0" i="0">
                <a:solidFill>
                  <a:srgbClr val="051D6D"/>
                </a:solidFill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Text Placeholder 39">
            <a:extLst>
              <a:ext uri="{FF2B5EF4-FFF2-40B4-BE49-F238E27FC236}">
                <a16:creationId xmlns:a16="http://schemas.microsoft.com/office/drawing/2014/main" id="{95EFF18A-456F-0200-6F0B-FFE00AABB35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432788" y="5430520"/>
            <a:ext cx="2468880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0" i="0">
                <a:solidFill>
                  <a:srgbClr val="051D6D"/>
                </a:solidFill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39">
            <a:extLst>
              <a:ext uri="{FF2B5EF4-FFF2-40B4-BE49-F238E27FC236}">
                <a16:creationId xmlns:a16="http://schemas.microsoft.com/office/drawing/2014/main" id="{D97A0A6E-7520-5FDB-915E-DA998056CA9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340628" y="5430520"/>
            <a:ext cx="2468880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0" i="0">
                <a:solidFill>
                  <a:srgbClr val="051D6D"/>
                </a:solidFill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39">
            <a:extLst>
              <a:ext uri="{FF2B5EF4-FFF2-40B4-BE49-F238E27FC236}">
                <a16:creationId xmlns:a16="http://schemas.microsoft.com/office/drawing/2014/main" id="{C37FCE37-F31D-5F55-D8F0-24FE150D191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248468" y="5430520"/>
            <a:ext cx="2468880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0" i="0">
                <a:solidFill>
                  <a:srgbClr val="051D6D"/>
                </a:solidFill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7" name="Text Placeholder 39">
            <a:extLst>
              <a:ext uri="{FF2B5EF4-FFF2-40B4-BE49-F238E27FC236}">
                <a16:creationId xmlns:a16="http://schemas.microsoft.com/office/drawing/2014/main" id="{7B61BDA2-E2F8-1D34-2D71-2C1EE07F82B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16237" y="5649976"/>
            <a:ext cx="2468880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1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8" name="Text Placeholder 39">
            <a:extLst>
              <a:ext uri="{FF2B5EF4-FFF2-40B4-BE49-F238E27FC236}">
                <a16:creationId xmlns:a16="http://schemas.microsoft.com/office/drawing/2014/main" id="{C5F4B246-3602-89ED-3E0A-8662A66D2414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432788" y="5649976"/>
            <a:ext cx="2468880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1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9" name="Text Placeholder 39">
            <a:extLst>
              <a:ext uri="{FF2B5EF4-FFF2-40B4-BE49-F238E27FC236}">
                <a16:creationId xmlns:a16="http://schemas.microsoft.com/office/drawing/2014/main" id="{B6972967-A0A0-D74B-DB32-270A049FA89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340628" y="5649976"/>
            <a:ext cx="2468880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1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0" name="Text Placeholder 39">
            <a:extLst>
              <a:ext uri="{FF2B5EF4-FFF2-40B4-BE49-F238E27FC236}">
                <a16:creationId xmlns:a16="http://schemas.microsoft.com/office/drawing/2014/main" id="{68A46AB3-440A-EDBD-9522-2CEFD92EAF0E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248468" y="5649976"/>
            <a:ext cx="2468880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100" b="0">
                <a:solidFill>
                  <a:srgbClr val="051D6D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3" name="Picture Placeholder 72">
            <a:extLst>
              <a:ext uri="{FF2B5EF4-FFF2-40B4-BE49-F238E27FC236}">
                <a16:creationId xmlns:a16="http://schemas.microsoft.com/office/drawing/2014/main" id="{2A73FB58-C106-4E93-CD24-68783A8D835C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90182" y="3781407"/>
            <a:ext cx="1419663" cy="1476420"/>
          </a:xfrm>
          <a:custGeom>
            <a:avLst/>
            <a:gdLst>
              <a:gd name="connsiteX0" fmla="*/ 738210 w 1419663"/>
              <a:gd name="connsiteY0" fmla="*/ 0 h 1476420"/>
              <a:gd name="connsiteX1" fmla="*/ 1419663 w 1419663"/>
              <a:gd name="connsiteY1" fmla="*/ 738210 h 1476420"/>
              <a:gd name="connsiteX2" fmla="*/ 738210 w 1419663"/>
              <a:gd name="connsiteY2" fmla="*/ 1476420 h 1476420"/>
              <a:gd name="connsiteX3" fmla="*/ 0 w 1419663"/>
              <a:gd name="connsiteY3" fmla="*/ 738210 h 1476420"/>
              <a:gd name="connsiteX4" fmla="*/ 738210 w 1419663"/>
              <a:gd name="connsiteY4" fmla="*/ 0 h 1476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663" h="1476420">
                <a:moveTo>
                  <a:pt x="738210" y="0"/>
                </a:moveTo>
                <a:cubicBezTo>
                  <a:pt x="974821" y="0"/>
                  <a:pt x="1419663" y="330508"/>
                  <a:pt x="1419663" y="738210"/>
                </a:cubicBezTo>
                <a:cubicBezTo>
                  <a:pt x="1419663" y="1145912"/>
                  <a:pt x="974821" y="1476420"/>
                  <a:pt x="738210" y="1476420"/>
                </a:cubicBezTo>
                <a:cubicBezTo>
                  <a:pt x="501599" y="1476420"/>
                  <a:pt x="0" y="1251318"/>
                  <a:pt x="0" y="738210"/>
                </a:cubicBezTo>
                <a:cubicBezTo>
                  <a:pt x="0" y="225102"/>
                  <a:pt x="501599" y="0"/>
                  <a:pt x="73821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74" name="Picture Placeholder 73">
            <a:extLst>
              <a:ext uri="{FF2B5EF4-FFF2-40B4-BE49-F238E27FC236}">
                <a16:creationId xmlns:a16="http://schemas.microsoft.com/office/drawing/2014/main" id="{64E38C68-4983-2DA4-C8FB-6C65022B3B14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879187" y="3730485"/>
            <a:ext cx="1547941" cy="1505232"/>
          </a:xfrm>
          <a:custGeom>
            <a:avLst/>
            <a:gdLst>
              <a:gd name="connsiteX0" fmla="*/ 732258 w 1547941"/>
              <a:gd name="connsiteY0" fmla="*/ 972 h 1505232"/>
              <a:gd name="connsiteX1" fmla="*/ 1547941 w 1547941"/>
              <a:gd name="connsiteY1" fmla="*/ 725968 h 1505232"/>
              <a:gd name="connsiteX2" fmla="*/ 843665 w 1547941"/>
              <a:gd name="connsiteY2" fmla="*/ 1504111 h 1505232"/>
              <a:gd name="connsiteX3" fmla="*/ 50 w 1547941"/>
              <a:gd name="connsiteY3" fmla="*/ 855091 h 1505232"/>
              <a:gd name="connsiteX4" fmla="*/ 732258 w 1547941"/>
              <a:gd name="connsiteY4" fmla="*/ 972 h 1505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7941" h="1505232">
                <a:moveTo>
                  <a:pt x="732258" y="972"/>
                </a:moveTo>
                <a:cubicBezTo>
                  <a:pt x="990240" y="-20549"/>
                  <a:pt x="1547941" y="318266"/>
                  <a:pt x="1547941" y="725968"/>
                </a:cubicBezTo>
                <a:cubicBezTo>
                  <a:pt x="1547941" y="1133669"/>
                  <a:pt x="1101647" y="1482590"/>
                  <a:pt x="843665" y="1504111"/>
                </a:cubicBezTo>
                <a:cubicBezTo>
                  <a:pt x="585683" y="1525632"/>
                  <a:pt x="5705" y="1234737"/>
                  <a:pt x="50" y="855091"/>
                </a:cubicBezTo>
                <a:cubicBezTo>
                  <a:pt x="-5605" y="475445"/>
                  <a:pt x="474276" y="22493"/>
                  <a:pt x="732258" y="972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75" name="Picture Placeholder 74">
            <a:extLst>
              <a:ext uri="{FF2B5EF4-FFF2-40B4-BE49-F238E27FC236}">
                <a16:creationId xmlns:a16="http://schemas.microsoft.com/office/drawing/2014/main" id="{276FDBD4-A02F-F910-0D70-4B9FD348C21B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817377" y="3768251"/>
            <a:ext cx="1515383" cy="1469701"/>
          </a:xfrm>
          <a:custGeom>
            <a:avLst/>
            <a:gdLst>
              <a:gd name="connsiteX0" fmla="*/ 733407 w 1515383"/>
              <a:gd name="connsiteY0" fmla="*/ 800 h 1469701"/>
              <a:gd name="connsiteX1" fmla="*/ 1515157 w 1515383"/>
              <a:gd name="connsiteY1" fmla="*/ 871740 h 1469701"/>
              <a:gd name="connsiteX2" fmla="*/ 738211 w 1515383"/>
              <a:gd name="connsiteY2" fmla="*/ 1467914 h 1469701"/>
              <a:gd name="connsiteX3" fmla="*/ 1 w 1515383"/>
              <a:gd name="connsiteY3" fmla="*/ 729705 h 1469701"/>
              <a:gd name="connsiteX4" fmla="*/ 733407 w 1515383"/>
              <a:gd name="connsiteY4" fmla="*/ 800 h 146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5383" h="1469701">
                <a:moveTo>
                  <a:pt x="733407" y="800"/>
                </a:moveTo>
                <a:cubicBezTo>
                  <a:pt x="985933" y="24472"/>
                  <a:pt x="1528070" y="360740"/>
                  <a:pt x="1515157" y="871740"/>
                </a:cubicBezTo>
                <a:cubicBezTo>
                  <a:pt x="1515157" y="1279442"/>
                  <a:pt x="990737" y="1491587"/>
                  <a:pt x="738211" y="1467914"/>
                </a:cubicBezTo>
                <a:cubicBezTo>
                  <a:pt x="485684" y="1444242"/>
                  <a:pt x="801" y="974224"/>
                  <a:pt x="1" y="729705"/>
                </a:cubicBezTo>
                <a:cubicBezTo>
                  <a:pt x="-800" y="485186"/>
                  <a:pt x="480881" y="-22872"/>
                  <a:pt x="733407" y="80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76" name="Picture Placeholder 75">
            <a:extLst>
              <a:ext uri="{FF2B5EF4-FFF2-40B4-BE49-F238E27FC236}">
                <a16:creationId xmlns:a16="http://schemas.microsoft.com/office/drawing/2014/main" id="{C0B524AD-3692-546D-2E77-0595EE431F18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9741490" y="3768181"/>
            <a:ext cx="1489057" cy="1385672"/>
          </a:xfrm>
          <a:custGeom>
            <a:avLst/>
            <a:gdLst>
              <a:gd name="connsiteX0" fmla="*/ 817905 w 1489057"/>
              <a:gd name="connsiteY0" fmla="*/ 2143 h 1385672"/>
              <a:gd name="connsiteX1" fmla="*/ 1488854 w 1489057"/>
              <a:gd name="connsiteY1" fmla="*/ 751460 h 1385672"/>
              <a:gd name="connsiteX2" fmla="*/ 750644 w 1489057"/>
              <a:gd name="connsiteY2" fmla="*/ 1385649 h 1385672"/>
              <a:gd name="connsiteX3" fmla="*/ 9433 w 1489057"/>
              <a:gd name="connsiteY3" fmla="*/ 772473 h 1385672"/>
              <a:gd name="connsiteX4" fmla="*/ 484288 w 1489057"/>
              <a:gd name="connsiteY4" fmla="*/ 29858 h 1385672"/>
              <a:gd name="connsiteX5" fmla="*/ 817905 w 1489057"/>
              <a:gd name="connsiteY5" fmla="*/ 2143 h 1385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9057" h="1385672">
                <a:moveTo>
                  <a:pt x="817905" y="2143"/>
                </a:moveTo>
                <a:cubicBezTo>
                  <a:pt x="1161745" y="23797"/>
                  <a:pt x="1498537" y="213560"/>
                  <a:pt x="1488854" y="751460"/>
                </a:cubicBezTo>
                <a:cubicBezTo>
                  <a:pt x="1488854" y="1158764"/>
                  <a:pt x="997214" y="1382147"/>
                  <a:pt x="750644" y="1385649"/>
                </a:cubicBezTo>
                <a:cubicBezTo>
                  <a:pt x="504073" y="1389151"/>
                  <a:pt x="53826" y="998438"/>
                  <a:pt x="9433" y="772473"/>
                </a:cubicBezTo>
                <a:cubicBezTo>
                  <a:pt x="-34960" y="546507"/>
                  <a:pt x="69857" y="123746"/>
                  <a:pt x="484288" y="29858"/>
                </a:cubicBezTo>
                <a:cubicBezTo>
                  <a:pt x="587896" y="6386"/>
                  <a:pt x="703292" y="-5075"/>
                  <a:pt x="817905" y="2143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1D15F94-F4A7-9ED6-594A-4F570607CEF4}"/>
              </a:ext>
            </a:extLst>
          </p:cNvPr>
          <p:cNvSpPr txBox="1"/>
          <p:nvPr userDrawn="1"/>
        </p:nvSpPr>
        <p:spPr>
          <a:xfrm>
            <a:off x="10579262" y="134708"/>
            <a:ext cx="13093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1000" b="1">
                <a:solidFill>
                  <a:srgbClr val="051D6D"/>
                </a:solidFill>
                <a:latin typeface="Barlow" pitchFamily="2" charset="77"/>
              </a:rPr>
              <a:t>TIME NOW </a:t>
            </a:r>
            <a:fld id="{C7AA8693-97B9-DB4E-91FC-320A60993658}" type="datetime12">
              <a:rPr lang="en-AU" sz="1000" smtClean="0">
                <a:solidFill>
                  <a:srgbClr val="051D6D"/>
                </a:solidFill>
                <a:latin typeface="Barlow" pitchFamily="2" charset="77"/>
              </a:rPr>
              <a:pPr algn="r"/>
              <a:t>1:04 pm</a:t>
            </a:fld>
            <a:endParaRPr lang="en-US" sz="1000">
              <a:solidFill>
                <a:srgbClr val="051D6D"/>
              </a:solidFill>
              <a:latin typeface="Barlow" pitchFamily="2" charset="77"/>
            </a:endParaRPr>
          </a:p>
        </p:txBody>
      </p:sp>
      <p:sp>
        <p:nvSpPr>
          <p:cNvPr id="19" name="Text Placeholder 39">
            <a:extLst>
              <a:ext uri="{FF2B5EF4-FFF2-40B4-BE49-F238E27FC236}">
                <a16:creationId xmlns:a16="http://schemas.microsoft.com/office/drawing/2014/main" id="{CDC6F83B-B6F3-9276-168D-37F0C151BF51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9375759" y="381002"/>
            <a:ext cx="2468880" cy="927871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0" i="0">
                <a:solidFill>
                  <a:srgbClr val="051D6D"/>
                </a:solidFill>
                <a:latin typeface="Barlow Condensed Medium" pitchFamily="2" charset="77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E7B72E8-D964-7ACA-3C7B-DF93C3AA3F90}"/>
              </a:ext>
            </a:extLst>
          </p:cNvPr>
          <p:cNvGrpSpPr/>
          <p:nvPr userDrawn="1"/>
        </p:nvGrpSpPr>
        <p:grpSpPr>
          <a:xfrm>
            <a:off x="-394874" y="5344027"/>
            <a:ext cx="13344525" cy="2744324"/>
            <a:chOff x="-257175" y="5326343"/>
            <a:chExt cx="13344525" cy="274432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A7394C-4210-07B9-C374-6B3D20BBE061}"/>
                </a:ext>
              </a:extLst>
            </p:cNvPr>
            <p:cNvSpPr/>
            <p:nvPr userDrawn="1"/>
          </p:nvSpPr>
          <p:spPr>
            <a:xfrm>
              <a:off x="-257175" y="6167765"/>
              <a:ext cx="13344525" cy="690235"/>
            </a:xfrm>
            <a:prstGeom prst="rect">
              <a:avLst/>
            </a:prstGeom>
            <a:gradFill>
              <a:gsLst>
                <a:gs pos="0">
                  <a:srgbClr val="00283C"/>
                </a:gs>
                <a:gs pos="73000">
                  <a:srgbClr val="541896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6A19869-F953-417F-D4DA-7AA472E00C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alphaModFix amt="3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3228398" y="5326343"/>
              <a:ext cx="3243292" cy="2744324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079E3B0-405E-DE24-3E87-2C38ED3B2E4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1108" y="6214024"/>
            <a:ext cx="2108752" cy="70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8049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9B403A6D-F61C-FA95-6EEA-21BFD3926F2C}"/>
              </a:ext>
            </a:extLst>
          </p:cNvPr>
          <p:cNvSpPr/>
          <p:nvPr userDrawn="1"/>
        </p:nvSpPr>
        <p:spPr>
          <a:xfrm>
            <a:off x="804672" y="4271312"/>
            <a:ext cx="12228227" cy="3115140"/>
          </a:xfrm>
          <a:prstGeom prst="ellipse">
            <a:avLst/>
          </a:prstGeom>
          <a:gradFill>
            <a:gsLst>
              <a:gs pos="100000">
                <a:srgbClr val="F655A0"/>
              </a:gs>
              <a:gs pos="37000">
                <a:srgbClr val="541896"/>
              </a:gs>
            </a:gsLst>
            <a:lin ang="2700000" scaled="1"/>
          </a:gradFill>
          <a:ln w="1016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14">
            <a:extLst>
              <a:ext uri="{FF2B5EF4-FFF2-40B4-BE49-F238E27FC236}">
                <a16:creationId xmlns:a16="http://schemas.microsoft.com/office/drawing/2014/main" id="{781A9956-8658-C1AA-1FE8-CF1F56AAB96E}"/>
              </a:ext>
            </a:extLst>
          </p:cNvPr>
          <p:cNvSpPr/>
          <p:nvPr userDrawn="1"/>
        </p:nvSpPr>
        <p:spPr>
          <a:xfrm rot="16200000">
            <a:off x="3902353" y="678074"/>
            <a:ext cx="3040109" cy="10905098"/>
          </a:xfrm>
          <a:custGeom>
            <a:avLst/>
            <a:gdLst>
              <a:gd name="connsiteX0" fmla="*/ 1234735 w 2354071"/>
              <a:gd name="connsiteY0" fmla="*/ 614 h 2273886"/>
              <a:gd name="connsiteX1" fmla="*/ 2282741 w 2354071"/>
              <a:gd name="connsiteY1" fmla="*/ 333960 h 2273886"/>
              <a:gd name="connsiteX2" fmla="*/ 1552501 w 2354071"/>
              <a:gd name="connsiteY2" fmla="*/ 2246018 h 2273886"/>
              <a:gd name="connsiteX3" fmla="*/ 73179 w 2354071"/>
              <a:gd name="connsiteY3" fmla="*/ 789465 h 2273886"/>
              <a:gd name="connsiteX4" fmla="*/ 1234735 w 2354071"/>
              <a:gd name="connsiteY4" fmla="*/ 614 h 2273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4071" h="2273886">
                <a:moveTo>
                  <a:pt x="1234735" y="614"/>
                </a:moveTo>
                <a:cubicBezTo>
                  <a:pt x="1706563" y="13081"/>
                  <a:pt x="2159465" y="212581"/>
                  <a:pt x="2282741" y="333960"/>
                </a:cubicBezTo>
                <a:cubicBezTo>
                  <a:pt x="2529295" y="576719"/>
                  <a:pt x="2100380" y="2110538"/>
                  <a:pt x="1552501" y="2246018"/>
                </a:cubicBezTo>
                <a:cubicBezTo>
                  <a:pt x="1004623" y="2381498"/>
                  <a:pt x="-324776" y="2042968"/>
                  <a:pt x="73179" y="789465"/>
                </a:cubicBezTo>
                <a:cubicBezTo>
                  <a:pt x="272156" y="162713"/>
                  <a:pt x="762908" y="-11852"/>
                  <a:pt x="1234735" y="614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3DC3A9-D4E6-42CF-91A8-F267C7C66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4672" y="1984248"/>
            <a:ext cx="3035808" cy="365760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4672" y="2404872"/>
            <a:ext cx="3035808" cy="150876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00C9C6-BD61-4D2C-9146-FB785BAE4F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98264" y="1984248"/>
            <a:ext cx="3035808" cy="365760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E342EE-68BB-484D-98C3-48A7847549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98264" y="2404872"/>
            <a:ext cx="3035808" cy="150876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6A0A6ED0-15C9-368F-1AAA-EBC99B7AD54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4402857"/>
            <a:ext cx="12192001" cy="2455143"/>
          </a:xfrm>
          <a:custGeom>
            <a:avLst/>
            <a:gdLst>
              <a:gd name="connsiteX0" fmla="*/ 0 w 12192001"/>
              <a:gd name="connsiteY0" fmla="*/ 0 h 2455143"/>
              <a:gd name="connsiteX1" fmla="*/ 206003 w 12192001"/>
              <a:gd name="connsiteY1" fmla="*/ 1109 h 2455143"/>
              <a:gd name="connsiteX2" fmla="*/ 2427782 w 12192001"/>
              <a:gd name="connsiteY2" fmla="*/ 201823 h 2455143"/>
              <a:gd name="connsiteX3" fmla="*/ 2758383 w 12192001"/>
              <a:gd name="connsiteY3" fmla="*/ 246086 h 2455143"/>
              <a:gd name="connsiteX4" fmla="*/ 2769563 w 12192001"/>
              <a:gd name="connsiteY4" fmla="*/ 249232 h 2455143"/>
              <a:gd name="connsiteX5" fmla="*/ 4441595 w 12192001"/>
              <a:gd name="connsiteY5" fmla="*/ 474966 h 2455143"/>
              <a:gd name="connsiteX6" fmla="*/ 6144331 w 12192001"/>
              <a:gd name="connsiteY6" fmla="*/ 457476 h 2455143"/>
              <a:gd name="connsiteX7" fmla="*/ 6578223 w 12192001"/>
              <a:gd name="connsiteY7" fmla="*/ 421761 h 2455143"/>
              <a:gd name="connsiteX8" fmla="*/ 6872381 w 12192001"/>
              <a:gd name="connsiteY8" fmla="*/ 383863 h 2455143"/>
              <a:gd name="connsiteX9" fmla="*/ 7078387 w 12192001"/>
              <a:gd name="connsiteY9" fmla="*/ 368875 h 2455143"/>
              <a:gd name="connsiteX10" fmla="*/ 7457053 w 12192001"/>
              <a:gd name="connsiteY10" fmla="*/ 322840 h 2455143"/>
              <a:gd name="connsiteX11" fmla="*/ 12107915 w 12192001"/>
              <a:gd name="connsiteY11" fmla="*/ 361608 h 2455143"/>
              <a:gd name="connsiteX12" fmla="*/ 12192001 w 12192001"/>
              <a:gd name="connsiteY12" fmla="*/ 373495 h 2455143"/>
              <a:gd name="connsiteX13" fmla="*/ 12192001 w 12192001"/>
              <a:gd name="connsiteY13" fmla="*/ 2455143 h 2455143"/>
              <a:gd name="connsiteX14" fmla="*/ 0 w 12192001"/>
              <a:gd name="connsiteY14" fmla="*/ 2455143 h 2455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1" h="2455143">
                <a:moveTo>
                  <a:pt x="0" y="0"/>
                </a:moveTo>
                <a:lnTo>
                  <a:pt x="206003" y="1109"/>
                </a:lnTo>
                <a:cubicBezTo>
                  <a:pt x="1096250" y="15691"/>
                  <a:pt x="1811969" y="113904"/>
                  <a:pt x="2427782" y="201823"/>
                </a:cubicBezTo>
                <a:lnTo>
                  <a:pt x="2758383" y="246086"/>
                </a:lnTo>
                <a:lnTo>
                  <a:pt x="2769563" y="249232"/>
                </a:lnTo>
                <a:cubicBezTo>
                  <a:pt x="3256639" y="361338"/>
                  <a:pt x="3813963" y="441051"/>
                  <a:pt x="4441595" y="474966"/>
                </a:cubicBezTo>
                <a:cubicBezTo>
                  <a:pt x="4961013" y="503034"/>
                  <a:pt x="5528581" y="499736"/>
                  <a:pt x="6144331" y="457476"/>
                </a:cubicBezTo>
                <a:cubicBezTo>
                  <a:pt x="6281970" y="449903"/>
                  <a:pt x="6427188" y="437891"/>
                  <a:pt x="6578223" y="421761"/>
                </a:cubicBezTo>
                <a:lnTo>
                  <a:pt x="6872381" y="383863"/>
                </a:lnTo>
                <a:lnTo>
                  <a:pt x="7078387" y="368875"/>
                </a:lnTo>
                <a:cubicBezTo>
                  <a:pt x="7196800" y="357254"/>
                  <a:pt x="7322954" y="341987"/>
                  <a:pt x="7457053" y="322840"/>
                </a:cubicBezTo>
                <a:cubicBezTo>
                  <a:pt x="9602611" y="16470"/>
                  <a:pt x="11013138" y="205308"/>
                  <a:pt x="12107915" y="361608"/>
                </a:cubicBezTo>
                <a:lnTo>
                  <a:pt x="12192001" y="373495"/>
                </a:lnTo>
                <a:lnTo>
                  <a:pt x="12192001" y="2455143"/>
                </a:lnTo>
                <a:lnTo>
                  <a:pt x="0" y="245514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98063778-4F66-6E8B-E737-450DC310DF6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1000" y="1984248"/>
            <a:ext cx="3035808" cy="365760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Content Placeholder 5">
            <a:extLst>
              <a:ext uri="{FF2B5EF4-FFF2-40B4-BE49-F238E27FC236}">
                <a16:creationId xmlns:a16="http://schemas.microsoft.com/office/drawing/2014/main" id="{D8C1FD49-DAC8-6015-C51D-AACE51DB285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001000" y="2404872"/>
            <a:ext cx="3035808" cy="150876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2" name="Title 31">
            <a:extLst>
              <a:ext uri="{FF2B5EF4-FFF2-40B4-BE49-F238E27FC236}">
                <a16:creationId xmlns:a16="http://schemas.microsoft.com/office/drawing/2014/main" id="{CF88AF8B-BD4E-27EF-1C36-53FEBC106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556134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62732A63-0FBF-C694-4B67-7541D30ED1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0"/>
          </a:blip>
          <a:stretch>
            <a:fillRect/>
          </a:stretch>
        </p:blipFill>
        <p:spPr>
          <a:xfrm>
            <a:off x="2827265" y="-976050"/>
            <a:ext cx="9214550" cy="7838622"/>
          </a:xfrm>
          <a:prstGeom prst="rect">
            <a:avLst/>
          </a:prstGeom>
        </p:spPr>
      </p:pic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0DA35C1D-604B-3721-C6C0-3943E22ED61F}"/>
              </a:ext>
            </a:extLst>
          </p:cNvPr>
          <p:cNvSpPr/>
          <p:nvPr userDrawn="1"/>
        </p:nvSpPr>
        <p:spPr>
          <a:xfrm>
            <a:off x="2371564" y="3978509"/>
            <a:ext cx="2833489" cy="1977740"/>
          </a:xfrm>
          <a:custGeom>
            <a:avLst/>
            <a:gdLst>
              <a:gd name="connsiteX0" fmla="*/ 2330242 w 2833489"/>
              <a:gd name="connsiteY0" fmla="*/ 1 h 1977740"/>
              <a:gd name="connsiteX1" fmla="*/ 2498982 w 2833489"/>
              <a:gd name="connsiteY1" fmla="*/ 44466 h 1977740"/>
              <a:gd name="connsiteX2" fmla="*/ 2606536 w 2833489"/>
              <a:gd name="connsiteY2" fmla="*/ 1232877 h 1977740"/>
              <a:gd name="connsiteX3" fmla="*/ 2311327 w 2833489"/>
              <a:gd name="connsiteY3" fmla="*/ 1576745 h 1977740"/>
              <a:gd name="connsiteX4" fmla="*/ 383794 w 2833489"/>
              <a:gd name="connsiteY4" fmla="*/ 752097 h 1977740"/>
              <a:gd name="connsiteX5" fmla="*/ 2330242 w 2833489"/>
              <a:gd name="connsiteY5" fmla="*/ 1 h 1977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33489" h="1977740">
                <a:moveTo>
                  <a:pt x="2330242" y="1"/>
                </a:moveTo>
                <a:cubicBezTo>
                  <a:pt x="2383155" y="-127"/>
                  <a:pt x="2438275" y="13463"/>
                  <a:pt x="2498982" y="44466"/>
                </a:cubicBezTo>
                <a:cubicBezTo>
                  <a:pt x="2971547" y="300675"/>
                  <a:pt x="2882471" y="765287"/>
                  <a:pt x="2606536" y="1232877"/>
                </a:cubicBezTo>
                <a:cubicBezTo>
                  <a:pt x="2606503" y="1241273"/>
                  <a:pt x="2424583" y="1476594"/>
                  <a:pt x="2311327" y="1576745"/>
                </a:cubicBezTo>
                <a:cubicBezTo>
                  <a:pt x="1017130" y="2721187"/>
                  <a:pt x="-800765" y="1086278"/>
                  <a:pt x="383794" y="752097"/>
                </a:cubicBezTo>
                <a:cubicBezTo>
                  <a:pt x="1697583" y="673980"/>
                  <a:pt x="1959850" y="896"/>
                  <a:pt x="2330242" y="1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D5A2EDE1-A310-C335-F6C8-E2A57A5DCD24}"/>
              </a:ext>
            </a:extLst>
          </p:cNvPr>
          <p:cNvSpPr/>
          <p:nvPr userDrawn="1"/>
        </p:nvSpPr>
        <p:spPr>
          <a:xfrm>
            <a:off x="2663717" y="895957"/>
            <a:ext cx="3353592" cy="3394580"/>
          </a:xfrm>
          <a:custGeom>
            <a:avLst/>
            <a:gdLst>
              <a:gd name="connsiteX0" fmla="*/ 1117000 w 3353592"/>
              <a:gd name="connsiteY0" fmla="*/ 212 h 3394580"/>
              <a:gd name="connsiteX1" fmla="*/ 3339471 w 3353592"/>
              <a:gd name="connsiteY1" fmla="*/ 1353770 h 3394580"/>
              <a:gd name="connsiteX2" fmla="*/ 1460830 w 3353592"/>
              <a:gd name="connsiteY2" fmla="*/ 3239951 h 3394580"/>
              <a:gd name="connsiteX3" fmla="*/ 456338 w 3353592"/>
              <a:gd name="connsiteY3" fmla="*/ 219125 h 3394580"/>
              <a:gd name="connsiteX4" fmla="*/ 1117000 w 3353592"/>
              <a:gd name="connsiteY4" fmla="*/ 212 h 339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3592" h="3394580">
                <a:moveTo>
                  <a:pt x="1117000" y="212"/>
                </a:moveTo>
                <a:cubicBezTo>
                  <a:pt x="2031490" y="-14669"/>
                  <a:pt x="3265097" y="758034"/>
                  <a:pt x="3339471" y="1353770"/>
                </a:cubicBezTo>
                <a:cubicBezTo>
                  <a:pt x="3434671" y="2116311"/>
                  <a:pt x="3074478" y="3932938"/>
                  <a:pt x="1460830" y="3239951"/>
                </a:cubicBezTo>
                <a:cubicBezTo>
                  <a:pt x="-152818" y="2546964"/>
                  <a:pt x="-337111" y="899506"/>
                  <a:pt x="456338" y="219125"/>
                </a:cubicBezTo>
                <a:cubicBezTo>
                  <a:pt x="629905" y="70291"/>
                  <a:pt x="860943" y="4378"/>
                  <a:pt x="1117000" y="212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F655A0"/>
              </a:gs>
            </a:gsLst>
            <a:lin ang="9000000" scaled="0"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5FA232B-B094-6E9C-1F6E-B431526CF5CF}"/>
              </a:ext>
            </a:extLst>
          </p:cNvPr>
          <p:cNvSpPr/>
          <p:nvPr userDrawn="1"/>
        </p:nvSpPr>
        <p:spPr>
          <a:xfrm>
            <a:off x="695424" y="703594"/>
            <a:ext cx="3679069" cy="3508957"/>
          </a:xfrm>
          <a:custGeom>
            <a:avLst/>
            <a:gdLst>
              <a:gd name="connsiteX0" fmla="*/ 2214144 w 3679069"/>
              <a:gd name="connsiteY0" fmla="*/ 1127 h 3508957"/>
              <a:gd name="connsiteX1" fmla="*/ 3169400 w 3679069"/>
              <a:gd name="connsiteY1" fmla="*/ 1345851 h 3508957"/>
              <a:gd name="connsiteX2" fmla="*/ 717301 w 3679069"/>
              <a:gd name="connsiteY2" fmla="*/ 3495393 h 3508957"/>
              <a:gd name="connsiteX3" fmla="*/ 431011 w 3679069"/>
              <a:gd name="connsiteY3" fmla="*/ 965650 h 3508957"/>
              <a:gd name="connsiteX4" fmla="*/ 2214144 w 3679069"/>
              <a:gd name="connsiteY4" fmla="*/ 1127 h 3508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79069" h="3508957">
                <a:moveTo>
                  <a:pt x="2214144" y="1127"/>
                </a:moveTo>
                <a:cubicBezTo>
                  <a:pt x="3378638" y="-35267"/>
                  <a:pt x="4289597" y="818314"/>
                  <a:pt x="3169400" y="1345851"/>
                </a:cubicBezTo>
                <a:cubicBezTo>
                  <a:pt x="1462434" y="2149717"/>
                  <a:pt x="1746081" y="3668078"/>
                  <a:pt x="717301" y="3495393"/>
                </a:cubicBezTo>
                <a:cubicBezTo>
                  <a:pt x="-311478" y="3322707"/>
                  <a:pt x="-70949" y="1617102"/>
                  <a:pt x="431011" y="965650"/>
                </a:cubicBezTo>
                <a:cubicBezTo>
                  <a:pt x="924632" y="283443"/>
                  <a:pt x="1604170" y="20191"/>
                  <a:pt x="2214144" y="1127"/>
                </a:cubicBezTo>
                <a:close/>
              </a:path>
            </a:pathLst>
          </a:custGeom>
          <a:noFill/>
          <a:ln w="63500">
            <a:solidFill>
              <a:srgbClr val="051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DFA2E8-50A1-4465-AC33-6FAC0E773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2824" y="1042416"/>
            <a:ext cx="4535424" cy="1325880"/>
          </a:xfrm>
        </p:spPr>
        <p:txBody>
          <a:bodyPr anchor="ctr">
            <a:noAutofit/>
          </a:bodyPr>
          <a:lstStyle>
            <a:lvl1pPr>
              <a:defRPr sz="4800" b="1" i="0"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65DE34-CDB7-41F7-A95A-592B99558C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92824" y="2295144"/>
            <a:ext cx="4535424" cy="2542032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546E31B-BAE1-A01A-8FEA-C80E382B38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8471" y="395865"/>
            <a:ext cx="5170795" cy="5417491"/>
          </a:xfrm>
          <a:custGeom>
            <a:avLst/>
            <a:gdLst>
              <a:gd name="connsiteX0" fmla="*/ 2178172 w 4537760"/>
              <a:gd name="connsiteY0" fmla="*/ 0 h 4719174"/>
              <a:gd name="connsiteX1" fmla="*/ 4537760 w 4537760"/>
              <a:gd name="connsiteY1" fmla="*/ 2359587 h 4719174"/>
              <a:gd name="connsiteX2" fmla="*/ 2178172 w 4537760"/>
              <a:gd name="connsiteY2" fmla="*/ 4719174 h 4719174"/>
              <a:gd name="connsiteX3" fmla="*/ 0 w 4537760"/>
              <a:gd name="connsiteY3" fmla="*/ 2359587 h 4719174"/>
              <a:gd name="connsiteX4" fmla="*/ 2178172 w 4537760"/>
              <a:gd name="connsiteY4" fmla="*/ 0 h 471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37760" h="4719174">
                <a:moveTo>
                  <a:pt x="2178172" y="0"/>
                </a:moveTo>
                <a:cubicBezTo>
                  <a:pt x="2934466" y="0"/>
                  <a:pt x="4537760" y="719508"/>
                  <a:pt x="4537760" y="2359587"/>
                </a:cubicBezTo>
                <a:cubicBezTo>
                  <a:pt x="4537760" y="3999666"/>
                  <a:pt x="2934466" y="4719174"/>
                  <a:pt x="2178172" y="4719174"/>
                </a:cubicBezTo>
                <a:cubicBezTo>
                  <a:pt x="1421878" y="4719174"/>
                  <a:pt x="0" y="3662751"/>
                  <a:pt x="0" y="2359587"/>
                </a:cubicBezTo>
                <a:cubicBezTo>
                  <a:pt x="0" y="1056424"/>
                  <a:pt x="1421878" y="0"/>
                  <a:pt x="217817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8FD0D40-4A5A-D3D9-24FB-B66A4F61ABCD}"/>
              </a:ext>
            </a:extLst>
          </p:cNvPr>
          <p:cNvGrpSpPr/>
          <p:nvPr userDrawn="1"/>
        </p:nvGrpSpPr>
        <p:grpSpPr>
          <a:xfrm>
            <a:off x="-394874" y="5344027"/>
            <a:ext cx="13344525" cy="2744324"/>
            <a:chOff x="-257175" y="5326343"/>
            <a:chExt cx="13344525" cy="274432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28928CD-AD2E-F69F-59FA-036E03CAA73F}"/>
                </a:ext>
              </a:extLst>
            </p:cNvPr>
            <p:cNvSpPr/>
            <p:nvPr userDrawn="1"/>
          </p:nvSpPr>
          <p:spPr>
            <a:xfrm>
              <a:off x="-257175" y="6167765"/>
              <a:ext cx="13344525" cy="690235"/>
            </a:xfrm>
            <a:prstGeom prst="rect">
              <a:avLst/>
            </a:prstGeom>
            <a:gradFill>
              <a:gsLst>
                <a:gs pos="0">
                  <a:srgbClr val="00283C"/>
                </a:gs>
                <a:gs pos="73000">
                  <a:srgbClr val="541896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E835EBF-725B-A87A-3F56-07E8B30ACE5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alphaModFix amt="3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3228398" y="5326343"/>
              <a:ext cx="3243292" cy="2744324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2DC7C262-8971-B52B-EB9F-4EB5F3E39DE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1108" y="6214024"/>
            <a:ext cx="2108752" cy="70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6440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E4850B3-36D8-8C1A-F5EF-A5999BB7B1C2}"/>
              </a:ext>
            </a:extLst>
          </p:cNvPr>
          <p:cNvSpPr/>
          <p:nvPr userDrawn="1"/>
        </p:nvSpPr>
        <p:spPr>
          <a:xfrm>
            <a:off x="8195258" y="4037672"/>
            <a:ext cx="2944840" cy="1617884"/>
          </a:xfrm>
          <a:custGeom>
            <a:avLst/>
            <a:gdLst>
              <a:gd name="connsiteX0" fmla="*/ 1080694 w 1587071"/>
              <a:gd name="connsiteY0" fmla="*/ 2111 h 1617884"/>
              <a:gd name="connsiteX1" fmla="*/ 1335962 w 1587071"/>
              <a:gd name="connsiteY1" fmla="*/ 77069 h 1617884"/>
              <a:gd name="connsiteX2" fmla="*/ 1421958 w 1587071"/>
              <a:gd name="connsiteY2" fmla="*/ 1354298 h 1617884"/>
              <a:gd name="connsiteX3" fmla="*/ 195058 w 1587071"/>
              <a:gd name="connsiteY3" fmla="*/ 1469552 h 1617884"/>
              <a:gd name="connsiteX4" fmla="*/ 117924 w 1587071"/>
              <a:gd name="connsiteY4" fmla="*/ 286653 h 1617884"/>
              <a:gd name="connsiteX5" fmla="*/ 1080694 w 1587071"/>
              <a:gd name="connsiteY5" fmla="*/ 2111 h 1617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87071" h="1617884">
                <a:moveTo>
                  <a:pt x="1080694" y="2111"/>
                </a:moveTo>
                <a:cubicBezTo>
                  <a:pt x="1190217" y="8935"/>
                  <a:pt x="1281627" y="32584"/>
                  <a:pt x="1335962" y="77069"/>
                </a:cubicBezTo>
                <a:cubicBezTo>
                  <a:pt x="1553301" y="255010"/>
                  <a:pt x="1728930" y="983673"/>
                  <a:pt x="1421958" y="1354298"/>
                </a:cubicBezTo>
                <a:cubicBezTo>
                  <a:pt x="1114985" y="1724924"/>
                  <a:pt x="412396" y="1647494"/>
                  <a:pt x="195058" y="1469552"/>
                </a:cubicBezTo>
                <a:cubicBezTo>
                  <a:pt x="-22281" y="1291611"/>
                  <a:pt x="-72227" y="518733"/>
                  <a:pt x="117924" y="286653"/>
                </a:cubicBezTo>
                <a:cubicBezTo>
                  <a:pt x="260537" y="112592"/>
                  <a:pt x="752124" y="-18360"/>
                  <a:pt x="1080694" y="2111"/>
                </a:cubicBezTo>
                <a:close/>
              </a:path>
            </a:pathLst>
          </a:custGeom>
          <a:noFill/>
          <a:ln w="3810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892CF6A6-A751-F839-785C-40B230FC33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0"/>
          </a:blip>
          <a:stretch>
            <a:fillRect/>
          </a:stretch>
        </p:blipFill>
        <p:spPr>
          <a:xfrm>
            <a:off x="2827265" y="-976050"/>
            <a:ext cx="9214550" cy="7838622"/>
          </a:xfrm>
          <a:prstGeom prst="rect">
            <a:avLst/>
          </a:prstGeom>
        </p:spPr>
      </p:pic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81D1FD9E-7F46-9CC5-FD0E-CFE3F35E0B93}"/>
              </a:ext>
            </a:extLst>
          </p:cNvPr>
          <p:cNvSpPr/>
          <p:nvPr userDrawn="1"/>
        </p:nvSpPr>
        <p:spPr>
          <a:xfrm>
            <a:off x="6603630" y="744767"/>
            <a:ext cx="4296779" cy="3871820"/>
          </a:xfrm>
          <a:custGeom>
            <a:avLst/>
            <a:gdLst>
              <a:gd name="connsiteX0" fmla="*/ 2760477 w 4296779"/>
              <a:gd name="connsiteY0" fmla="*/ 2182 h 3871820"/>
              <a:gd name="connsiteX1" fmla="*/ 4142305 w 4296779"/>
              <a:gd name="connsiteY1" fmla="*/ 239653 h 3871820"/>
              <a:gd name="connsiteX2" fmla="*/ 2987255 w 4296779"/>
              <a:gd name="connsiteY2" fmla="*/ 3853879 h 3871820"/>
              <a:gd name="connsiteX3" fmla="*/ 58868 w 4296779"/>
              <a:gd name="connsiteY3" fmla="*/ 1340210 h 3871820"/>
              <a:gd name="connsiteX4" fmla="*/ 2760477 w 4296779"/>
              <a:gd name="connsiteY4" fmla="*/ 2182 h 3871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6779" h="3871820">
                <a:moveTo>
                  <a:pt x="2760477" y="2182"/>
                </a:moveTo>
                <a:cubicBezTo>
                  <a:pt x="3405787" y="-16142"/>
                  <a:pt x="3959281" y="82548"/>
                  <a:pt x="4142305" y="239653"/>
                </a:cubicBezTo>
                <a:cubicBezTo>
                  <a:pt x="4630369" y="658598"/>
                  <a:pt x="3884388" y="3675893"/>
                  <a:pt x="2987255" y="3853879"/>
                </a:cubicBezTo>
                <a:cubicBezTo>
                  <a:pt x="2090123" y="4031864"/>
                  <a:pt x="-413986" y="2863263"/>
                  <a:pt x="58868" y="1340210"/>
                </a:cubicBezTo>
                <a:cubicBezTo>
                  <a:pt x="354402" y="388301"/>
                  <a:pt x="1684961" y="32723"/>
                  <a:pt x="2760477" y="2182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051D6D"/>
              </a:gs>
            </a:gsLst>
            <a:lin ang="9000000" scaled="0"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82D6A4FE-F065-45CD-09BA-E482AC8332CA}"/>
              </a:ext>
            </a:extLst>
          </p:cNvPr>
          <p:cNvSpPr/>
          <p:nvPr userDrawn="1"/>
        </p:nvSpPr>
        <p:spPr>
          <a:xfrm>
            <a:off x="5806176" y="896186"/>
            <a:ext cx="3189244" cy="3351598"/>
          </a:xfrm>
          <a:custGeom>
            <a:avLst/>
            <a:gdLst>
              <a:gd name="connsiteX0" fmla="*/ 2071935 w 3189244"/>
              <a:gd name="connsiteY0" fmla="*/ 14 h 3351598"/>
              <a:gd name="connsiteX1" fmla="*/ 2783364 w 3189244"/>
              <a:gd name="connsiteY1" fmla="*/ 1143621 h 3351598"/>
              <a:gd name="connsiteX2" fmla="*/ 780797 w 3189244"/>
              <a:gd name="connsiteY2" fmla="*/ 3350261 h 3351598"/>
              <a:gd name="connsiteX3" fmla="*/ 257684 w 3189244"/>
              <a:gd name="connsiteY3" fmla="*/ 1083349 h 3351598"/>
              <a:gd name="connsiteX4" fmla="*/ 2071935 w 3189244"/>
              <a:gd name="connsiteY4" fmla="*/ 14 h 3351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89244" h="3351598">
                <a:moveTo>
                  <a:pt x="2071935" y="14"/>
                </a:moveTo>
                <a:cubicBezTo>
                  <a:pt x="2987047" y="-3248"/>
                  <a:pt x="3653851" y="604848"/>
                  <a:pt x="2783364" y="1143621"/>
                </a:cubicBezTo>
                <a:cubicBezTo>
                  <a:pt x="1317282" y="2051027"/>
                  <a:pt x="1732770" y="3400004"/>
                  <a:pt x="780797" y="3350261"/>
                </a:cubicBezTo>
                <a:cubicBezTo>
                  <a:pt x="-171177" y="3300518"/>
                  <a:pt x="-130257" y="1727012"/>
                  <a:pt x="257684" y="1083349"/>
                </a:cubicBezTo>
                <a:cubicBezTo>
                  <a:pt x="703431" y="290682"/>
                  <a:pt x="1445805" y="2246"/>
                  <a:pt x="2071935" y="14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0A2B54"/>
              </a:gs>
            </a:gsLst>
            <a:lin ang="9000000" scaled="0"/>
          </a:gra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DFA2E8-50A1-4465-AC33-6FAC0E773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338" y="2594339"/>
            <a:ext cx="5111496" cy="768096"/>
          </a:xfrm>
        </p:spPr>
        <p:txBody>
          <a:bodyPr anchor="b">
            <a:noAutofit/>
          </a:bodyPr>
          <a:lstStyle>
            <a:lvl1pPr>
              <a:defRPr sz="6000" b="0" i="0"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C90065D6-5C4A-C957-7A05-08EC8C71BA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06176" y="1219761"/>
            <a:ext cx="5477098" cy="4220903"/>
          </a:xfrm>
          <a:custGeom>
            <a:avLst/>
            <a:gdLst>
              <a:gd name="connsiteX0" fmla="*/ 2987265 w 5477098"/>
              <a:gd name="connsiteY0" fmla="*/ 96 h 4220903"/>
              <a:gd name="connsiteX1" fmla="*/ 3333020 w 5477098"/>
              <a:gd name="connsiteY1" fmla="*/ 45043 h 4220903"/>
              <a:gd name="connsiteX2" fmla="*/ 5189513 w 5477098"/>
              <a:gd name="connsiteY2" fmla="*/ 3880636 h 4220903"/>
              <a:gd name="connsiteX3" fmla="*/ 120030 w 5477098"/>
              <a:gd name="connsiteY3" fmla="*/ 2650084 h 4220903"/>
              <a:gd name="connsiteX4" fmla="*/ 2987265 w 5477098"/>
              <a:gd name="connsiteY4" fmla="*/ 96 h 4220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7098" h="4220903">
                <a:moveTo>
                  <a:pt x="2987265" y="96"/>
                </a:moveTo>
                <a:cubicBezTo>
                  <a:pt x="3115358" y="-1320"/>
                  <a:pt x="3232097" y="12998"/>
                  <a:pt x="3333020" y="45043"/>
                </a:cubicBezTo>
                <a:cubicBezTo>
                  <a:pt x="4409531" y="386863"/>
                  <a:pt x="6171661" y="3053369"/>
                  <a:pt x="5189513" y="3880636"/>
                </a:cubicBezTo>
                <a:cubicBezTo>
                  <a:pt x="4207363" y="4707903"/>
                  <a:pt x="859554" y="3921716"/>
                  <a:pt x="120030" y="2650084"/>
                </a:cubicBezTo>
                <a:cubicBezTo>
                  <a:pt x="-550164" y="1497667"/>
                  <a:pt x="1749035" y="13782"/>
                  <a:pt x="2987265" y="9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E26AF4-A700-7031-C1D2-542D050DE9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5338" y="3438144"/>
            <a:ext cx="5111750" cy="20240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  <a:lvl2pPr marL="0" indent="0">
              <a:lnSpc>
                <a:spcPct val="100000"/>
              </a:lnSpc>
              <a:buNone/>
              <a:defRPr sz="1800"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07FF555-9980-8613-8935-E76BE0E85736}"/>
              </a:ext>
            </a:extLst>
          </p:cNvPr>
          <p:cNvGrpSpPr/>
          <p:nvPr userDrawn="1"/>
        </p:nvGrpSpPr>
        <p:grpSpPr>
          <a:xfrm>
            <a:off x="-394874" y="5344027"/>
            <a:ext cx="13344525" cy="2744324"/>
            <a:chOff x="-257175" y="5326343"/>
            <a:chExt cx="13344525" cy="274432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402A3C0-9813-4707-8E70-345B59B32529}"/>
                </a:ext>
              </a:extLst>
            </p:cNvPr>
            <p:cNvSpPr/>
            <p:nvPr userDrawn="1"/>
          </p:nvSpPr>
          <p:spPr>
            <a:xfrm>
              <a:off x="-257175" y="6167765"/>
              <a:ext cx="13344525" cy="690235"/>
            </a:xfrm>
            <a:prstGeom prst="rect">
              <a:avLst/>
            </a:prstGeom>
            <a:gradFill>
              <a:gsLst>
                <a:gs pos="0">
                  <a:srgbClr val="00283C"/>
                </a:gs>
                <a:gs pos="73000">
                  <a:srgbClr val="541896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76FE9DE-9DDC-18F6-F110-07EFC6808F4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alphaModFix amt="3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3228398" y="5326343"/>
              <a:ext cx="3243292" cy="2744324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A460C8C7-5912-DCF9-E32D-9A93DEC5C46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1108" y="6214024"/>
            <a:ext cx="2108752" cy="70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783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5ED18-7A07-47F1-8056-CD86B076A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02CB73A-2DBB-9361-4ED5-C92F30D72EF1}"/>
              </a:ext>
            </a:extLst>
          </p:cNvPr>
          <p:cNvGrpSpPr/>
          <p:nvPr userDrawn="1"/>
        </p:nvGrpSpPr>
        <p:grpSpPr>
          <a:xfrm>
            <a:off x="-394874" y="5344027"/>
            <a:ext cx="13344525" cy="2744324"/>
            <a:chOff x="-257175" y="5326343"/>
            <a:chExt cx="13344525" cy="274432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DB1642F-4B1B-5B8F-127F-B4920F739294}"/>
                </a:ext>
              </a:extLst>
            </p:cNvPr>
            <p:cNvSpPr/>
            <p:nvPr userDrawn="1"/>
          </p:nvSpPr>
          <p:spPr>
            <a:xfrm>
              <a:off x="-257175" y="6167765"/>
              <a:ext cx="13344525" cy="690235"/>
            </a:xfrm>
            <a:prstGeom prst="rect">
              <a:avLst/>
            </a:prstGeom>
            <a:gradFill>
              <a:gsLst>
                <a:gs pos="0">
                  <a:srgbClr val="00283C"/>
                </a:gs>
                <a:gs pos="73000">
                  <a:srgbClr val="541896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1357F7B-6E5B-4B50-91B0-4D5D4AA0F1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alphaModFix amt="3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3228398" y="5326343"/>
              <a:ext cx="3243292" cy="2744324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1C3E2CCA-B975-56DE-3023-D6CD1CFD2F0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1108" y="6214024"/>
            <a:ext cx="2108752" cy="70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947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14">
            <a:extLst>
              <a:ext uri="{FF2B5EF4-FFF2-40B4-BE49-F238E27FC236}">
                <a16:creationId xmlns:a16="http://schemas.microsoft.com/office/drawing/2014/main" id="{5D8F7A8D-14AD-D27D-26C6-4783403051B3}"/>
              </a:ext>
            </a:extLst>
          </p:cNvPr>
          <p:cNvSpPr/>
          <p:nvPr userDrawn="1"/>
        </p:nvSpPr>
        <p:spPr>
          <a:xfrm rot="4500000">
            <a:off x="-4360541" y="-2260410"/>
            <a:ext cx="15862072" cy="11222160"/>
          </a:xfrm>
          <a:custGeom>
            <a:avLst/>
            <a:gdLst>
              <a:gd name="connsiteX0" fmla="*/ 1234735 w 2354071"/>
              <a:gd name="connsiteY0" fmla="*/ 614 h 2273886"/>
              <a:gd name="connsiteX1" fmla="*/ 2282741 w 2354071"/>
              <a:gd name="connsiteY1" fmla="*/ 333960 h 2273886"/>
              <a:gd name="connsiteX2" fmla="*/ 1552501 w 2354071"/>
              <a:gd name="connsiteY2" fmla="*/ 2246018 h 2273886"/>
              <a:gd name="connsiteX3" fmla="*/ 73179 w 2354071"/>
              <a:gd name="connsiteY3" fmla="*/ 789465 h 2273886"/>
              <a:gd name="connsiteX4" fmla="*/ 1234735 w 2354071"/>
              <a:gd name="connsiteY4" fmla="*/ 614 h 2273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4071" h="2273886">
                <a:moveTo>
                  <a:pt x="1234735" y="614"/>
                </a:moveTo>
                <a:cubicBezTo>
                  <a:pt x="1706563" y="13081"/>
                  <a:pt x="2159465" y="212581"/>
                  <a:pt x="2282741" y="333960"/>
                </a:cubicBezTo>
                <a:cubicBezTo>
                  <a:pt x="2529295" y="576719"/>
                  <a:pt x="2100380" y="2110538"/>
                  <a:pt x="1552501" y="2246018"/>
                </a:cubicBezTo>
                <a:cubicBezTo>
                  <a:pt x="1004623" y="2381498"/>
                  <a:pt x="-324776" y="2042968"/>
                  <a:pt x="73179" y="789465"/>
                </a:cubicBezTo>
                <a:cubicBezTo>
                  <a:pt x="272156" y="162713"/>
                  <a:pt x="762908" y="-11852"/>
                  <a:pt x="1234735" y="61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6" name="Freeform: Shape 14">
            <a:extLst>
              <a:ext uri="{FF2B5EF4-FFF2-40B4-BE49-F238E27FC236}">
                <a16:creationId xmlns:a16="http://schemas.microsoft.com/office/drawing/2014/main" id="{0B39DBC2-D250-3887-DCE7-31E96D6B3478}"/>
              </a:ext>
            </a:extLst>
          </p:cNvPr>
          <p:cNvSpPr/>
          <p:nvPr userDrawn="1"/>
        </p:nvSpPr>
        <p:spPr>
          <a:xfrm rot="7200000">
            <a:off x="-2777897" y="-948171"/>
            <a:ext cx="15862072" cy="11222160"/>
          </a:xfrm>
          <a:custGeom>
            <a:avLst/>
            <a:gdLst>
              <a:gd name="connsiteX0" fmla="*/ 1234735 w 2354071"/>
              <a:gd name="connsiteY0" fmla="*/ 614 h 2273886"/>
              <a:gd name="connsiteX1" fmla="*/ 2282741 w 2354071"/>
              <a:gd name="connsiteY1" fmla="*/ 333960 h 2273886"/>
              <a:gd name="connsiteX2" fmla="*/ 1552501 w 2354071"/>
              <a:gd name="connsiteY2" fmla="*/ 2246018 h 2273886"/>
              <a:gd name="connsiteX3" fmla="*/ 73179 w 2354071"/>
              <a:gd name="connsiteY3" fmla="*/ 789465 h 2273886"/>
              <a:gd name="connsiteX4" fmla="*/ 1234735 w 2354071"/>
              <a:gd name="connsiteY4" fmla="*/ 614 h 2273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4071" h="2273886">
                <a:moveTo>
                  <a:pt x="1234735" y="614"/>
                </a:moveTo>
                <a:cubicBezTo>
                  <a:pt x="1706563" y="13081"/>
                  <a:pt x="2159465" y="212581"/>
                  <a:pt x="2282741" y="333960"/>
                </a:cubicBezTo>
                <a:cubicBezTo>
                  <a:pt x="2529295" y="576719"/>
                  <a:pt x="2100380" y="2110538"/>
                  <a:pt x="1552501" y="2246018"/>
                </a:cubicBezTo>
                <a:cubicBezTo>
                  <a:pt x="1004623" y="2381498"/>
                  <a:pt x="-324776" y="2042968"/>
                  <a:pt x="73179" y="789465"/>
                </a:cubicBezTo>
                <a:cubicBezTo>
                  <a:pt x="272156" y="162713"/>
                  <a:pt x="762908" y="-11852"/>
                  <a:pt x="1234735" y="61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3D0382-8CCE-A3D5-463C-B58164A1D8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301215" y="-1716118"/>
            <a:ext cx="12234059" cy="103518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2014537" y="2741483"/>
            <a:ext cx="6015801" cy="1436695"/>
          </a:xfrm>
        </p:spPr>
        <p:txBody>
          <a:bodyPr lIns="91440" tIns="45720" rIns="91440" bIns="45720" anchor="b">
            <a:noAutofit/>
          </a:bodyPr>
          <a:lstStyle>
            <a:lvl1pPr algn="l">
              <a:defRPr sz="4000" b="1" i="0">
                <a:solidFill>
                  <a:schemeClr val="bg1"/>
                </a:solidFill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2013590" y="4291205"/>
            <a:ext cx="6016752" cy="466344"/>
          </a:xfrm>
        </p:spPr>
        <p:txBody>
          <a:bodyPr>
            <a:noAutofit/>
          </a:bodyPr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 Placeholder 39">
            <a:extLst>
              <a:ext uri="{FF2B5EF4-FFF2-40B4-BE49-F238E27FC236}">
                <a16:creationId xmlns:a16="http://schemas.microsoft.com/office/drawing/2014/main" id="{F3C46320-935E-5B4D-560B-5D1677F21D49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2013589" y="4662909"/>
            <a:ext cx="6016751" cy="448056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>
                <a:solidFill>
                  <a:schemeClr val="bg1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6208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A2B57689-4B3F-40C5-2C8B-65B1BC98B049}"/>
              </a:ext>
            </a:extLst>
          </p:cNvPr>
          <p:cNvGrpSpPr/>
          <p:nvPr userDrawn="1"/>
        </p:nvGrpSpPr>
        <p:grpSpPr>
          <a:xfrm>
            <a:off x="-394874" y="5344027"/>
            <a:ext cx="13344525" cy="2744324"/>
            <a:chOff x="-257175" y="5326343"/>
            <a:chExt cx="13344525" cy="274432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9F153C5-39A0-7A2F-210A-B604FAFCAAF5}"/>
                </a:ext>
              </a:extLst>
            </p:cNvPr>
            <p:cNvSpPr/>
            <p:nvPr userDrawn="1"/>
          </p:nvSpPr>
          <p:spPr>
            <a:xfrm>
              <a:off x="-257175" y="6167765"/>
              <a:ext cx="13344525" cy="690235"/>
            </a:xfrm>
            <a:prstGeom prst="rect">
              <a:avLst/>
            </a:prstGeom>
            <a:gradFill>
              <a:gsLst>
                <a:gs pos="0">
                  <a:srgbClr val="00283C"/>
                </a:gs>
                <a:gs pos="73000">
                  <a:srgbClr val="541896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D709DED-D3E2-08F8-A376-EA3B9E2BFE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alphaModFix amt="3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3228398" y="5326343"/>
              <a:ext cx="3243292" cy="2744324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6B3EF0FF-65A3-D1B7-5A83-A8FDABCDD84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1108" y="6214024"/>
            <a:ext cx="2108752" cy="70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1072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BD6A3-F987-4FCC-A6EF-2EF0D33C0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0" i="0"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F06A0-63CE-4272-B90E-4F20296BF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467220-06E3-427A-B4D3-9B0030E09D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358A365-C9F0-77CC-E804-3222828C89FA}"/>
              </a:ext>
            </a:extLst>
          </p:cNvPr>
          <p:cNvGrpSpPr/>
          <p:nvPr userDrawn="1"/>
        </p:nvGrpSpPr>
        <p:grpSpPr>
          <a:xfrm>
            <a:off x="-394874" y="5344027"/>
            <a:ext cx="13344525" cy="2744324"/>
            <a:chOff x="-257175" y="5326343"/>
            <a:chExt cx="13344525" cy="274432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903D175-8DA0-FF9E-97AB-2B8F416BE74D}"/>
                </a:ext>
              </a:extLst>
            </p:cNvPr>
            <p:cNvSpPr/>
            <p:nvPr userDrawn="1"/>
          </p:nvSpPr>
          <p:spPr>
            <a:xfrm>
              <a:off x="-257175" y="6167765"/>
              <a:ext cx="13344525" cy="690235"/>
            </a:xfrm>
            <a:prstGeom prst="rect">
              <a:avLst/>
            </a:prstGeom>
            <a:gradFill>
              <a:gsLst>
                <a:gs pos="0">
                  <a:srgbClr val="00283C"/>
                </a:gs>
                <a:gs pos="73000">
                  <a:srgbClr val="541896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9DCDD22-FC47-F10F-4160-B7339523AB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alphaModFix amt="3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3228398" y="5326343"/>
              <a:ext cx="3243292" cy="2744324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E6E95C21-9943-8125-6FCC-246B1AD1C61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1108" y="6214024"/>
            <a:ext cx="2108752" cy="70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200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14">
            <a:extLst>
              <a:ext uri="{FF2B5EF4-FFF2-40B4-BE49-F238E27FC236}">
                <a16:creationId xmlns:a16="http://schemas.microsoft.com/office/drawing/2014/main" id="{1616D512-C5A9-28D9-B039-2A93E960482B}"/>
              </a:ext>
            </a:extLst>
          </p:cNvPr>
          <p:cNvSpPr/>
          <p:nvPr userDrawn="1"/>
        </p:nvSpPr>
        <p:spPr>
          <a:xfrm rot="2700000">
            <a:off x="-934286" y="-2761174"/>
            <a:ext cx="10912025" cy="11222160"/>
          </a:xfrm>
          <a:custGeom>
            <a:avLst/>
            <a:gdLst>
              <a:gd name="connsiteX0" fmla="*/ 1234735 w 2354071"/>
              <a:gd name="connsiteY0" fmla="*/ 614 h 2273886"/>
              <a:gd name="connsiteX1" fmla="*/ 2282741 w 2354071"/>
              <a:gd name="connsiteY1" fmla="*/ 333960 h 2273886"/>
              <a:gd name="connsiteX2" fmla="*/ 1552501 w 2354071"/>
              <a:gd name="connsiteY2" fmla="*/ 2246018 h 2273886"/>
              <a:gd name="connsiteX3" fmla="*/ 73179 w 2354071"/>
              <a:gd name="connsiteY3" fmla="*/ 789465 h 2273886"/>
              <a:gd name="connsiteX4" fmla="*/ 1234735 w 2354071"/>
              <a:gd name="connsiteY4" fmla="*/ 614 h 2273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4071" h="2273886">
                <a:moveTo>
                  <a:pt x="1234735" y="614"/>
                </a:moveTo>
                <a:cubicBezTo>
                  <a:pt x="1706563" y="13081"/>
                  <a:pt x="2159465" y="212581"/>
                  <a:pt x="2282741" y="333960"/>
                </a:cubicBezTo>
                <a:cubicBezTo>
                  <a:pt x="2529295" y="576719"/>
                  <a:pt x="2100380" y="2110538"/>
                  <a:pt x="1552501" y="2246018"/>
                </a:cubicBezTo>
                <a:cubicBezTo>
                  <a:pt x="1004623" y="2381498"/>
                  <a:pt x="-324776" y="2042968"/>
                  <a:pt x="73179" y="789465"/>
                </a:cubicBezTo>
                <a:cubicBezTo>
                  <a:pt x="272156" y="162713"/>
                  <a:pt x="762908" y="-11852"/>
                  <a:pt x="1234735" y="614"/>
                </a:cubicBezTo>
                <a:close/>
              </a:path>
            </a:pathLst>
          </a:custGeom>
          <a:gradFill>
            <a:gsLst>
              <a:gs pos="100000">
                <a:srgbClr val="051D6D"/>
              </a:gs>
              <a:gs pos="0">
                <a:srgbClr val="541896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pic>
        <p:nvPicPr>
          <p:cNvPr id="6" name="Picture 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1841B89-E33C-81AE-B7EF-3503370DFD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0735" y="-1471722"/>
            <a:ext cx="11326608" cy="9635305"/>
          </a:xfrm>
          <a:prstGeom prst="rect">
            <a:avLst/>
          </a:prstGeom>
        </p:spPr>
      </p:pic>
      <p:pic>
        <p:nvPicPr>
          <p:cNvPr id="7" name="Picture 6" descr="A black background with hexagons&#10;&#10;Description automatically generated">
            <a:extLst>
              <a:ext uri="{FF2B5EF4-FFF2-40B4-BE49-F238E27FC236}">
                <a16:creationId xmlns:a16="http://schemas.microsoft.com/office/drawing/2014/main" id="{84248B91-BEE6-87FD-379D-EDC3F32E46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15000"/>
          </a:blip>
          <a:srcRect l="-24" r="-24"/>
          <a:stretch/>
        </p:blipFill>
        <p:spPr>
          <a:xfrm rot="5400000">
            <a:off x="9246863" y="2868855"/>
            <a:ext cx="3904290" cy="3756091"/>
          </a:xfrm>
          <a:prstGeom prst="rect">
            <a:avLst/>
          </a:prstGeom>
        </p:spPr>
      </p:pic>
      <p:pic>
        <p:nvPicPr>
          <p:cNvPr id="19" name="Picture 18" descr="A black background with hexagons&#10;&#10;Description automatically generated">
            <a:extLst>
              <a:ext uri="{FF2B5EF4-FFF2-40B4-BE49-F238E27FC236}">
                <a16:creationId xmlns:a16="http://schemas.microsoft.com/office/drawing/2014/main" id="{4BEB0616-1DAD-4665-9648-397DAEB5BA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5000"/>
          </a:blip>
          <a:srcRect l="-4" r="-4"/>
          <a:stretch/>
        </p:blipFill>
        <p:spPr>
          <a:xfrm rot="16200000">
            <a:off x="-1236755" y="-1578387"/>
            <a:ext cx="4578497" cy="4404706"/>
          </a:xfrm>
          <a:prstGeom prst="rect">
            <a:avLst/>
          </a:prstGeom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id="{521B09A3-0DB7-448C-F374-1D7B942BD0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6383" y="3239350"/>
            <a:ext cx="5314950" cy="1436695"/>
          </a:xfrm>
        </p:spPr>
        <p:txBody>
          <a:bodyPr lIns="91440" tIns="45720" rIns="91440" bIns="45720" anchor="b">
            <a:noAutofit/>
          </a:bodyPr>
          <a:lstStyle>
            <a:lvl1pPr algn="l">
              <a:defRPr sz="6000" b="1" i="0">
                <a:solidFill>
                  <a:schemeClr val="bg1"/>
                </a:solidFill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2468863B-E26F-2492-6746-4972FCF85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6384" y="4934678"/>
            <a:ext cx="5351018" cy="466344"/>
          </a:xfrm>
        </p:spPr>
        <p:txBody>
          <a:bodyPr>
            <a:noAutofit/>
          </a:bodyPr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8" name="Text Placeholder 39">
            <a:extLst>
              <a:ext uri="{FF2B5EF4-FFF2-40B4-BE49-F238E27FC236}">
                <a16:creationId xmlns:a16="http://schemas.microsoft.com/office/drawing/2014/main" id="{F0C4E49D-74FA-6F6A-396D-EE42E661FF3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6383" y="5306382"/>
            <a:ext cx="5351017" cy="448056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>
                <a:solidFill>
                  <a:schemeClr val="bg1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Picture Placeholder 27">
            <a:extLst>
              <a:ext uri="{FF2B5EF4-FFF2-40B4-BE49-F238E27FC236}">
                <a16:creationId xmlns:a16="http://schemas.microsoft.com/office/drawing/2014/main" id="{93481298-48E6-ABA3-32B4-CF35FA3F9A7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37400" y="-168756"/>
            <a:ext cx="8131613" cy="7390982"/>
          </a:xfrm>
          <a:custGeom>
            <a:avLst/>
            <a:gdLst>
              <a:gd name="connsiteX0" fmla="*/ 2849362 w 4838886"/>
              <a:gd name="connsiteY0" fmla="*/ 329 h 4396060"/>
              <a:gd name="connsiteX1" fmla="*/ 3053469 w 4838886"/>
              <a:gd name="connsiteY1" fmla="*/ 32123 h 4396060"/>
              <a:gd name="connsiteX2" fmla="*/ 4034466 w 4838886"/>
              <a:gd name="connsiteY2" fmla="*/ 3833389 h 4396060"/>
              <a:gd name="connsiteX3" fmla="*/ 8680 w 4838886"/>
              <a:gd name="connsiteY3" fmla="*/ 2421584 h 4396060"/>
              <a:gd name="connsiteX4" fmla="*/ 2849362 w 4838886"/>
              <a:gd name="connsiteY4" fmla="*/ 329 h 4396060"/>
              <a:gd name="connsiteX0" fmla="*/ 2849362 w 5134057"/>
              <a:gd name="connsiteY0" fmla="*/ 329 h 4396060"/>
              <a:gd name="connsiteX1" fmla="*/ 3053469 w 5134057"/>
              <a:gd name="connsiteY1" fmla="*/ 32123 h 4396060"/>
              <a:gd name="connsiteX2" fmla="*/ 4034466 w 5134057"/>
              <a:gd name="connsiteY2" fmla="*/ 3833389 h 4396060"/>
              <a:gd name="connsiteX3" fmla="*/ 8680 w 5134057"/>
              <a:gd name="connsiteY3" fmla="*/ 2421584 h 4396060"/>
              <a:gd name="connsiteX4" fmla="*/ 2849362 w 5134057"/>
              <a:gd name="connsiteY4" fmla="*/ 329 h 4396060"/>
              <a:gd name="connsiteX0" fmla="*/ 969595 w 4818482"/>
              <a:gd name="connsiteY0" fmla="*/ 372107 h 4605278"/>
              <a:gd name="connsiteX1" fmla="*/ 3124422 w 4818482"/>
              <a:gd name="connsiteY1" fmla="*/ 241341 h 4605278"/>
              <a:gd name="connsiteX2" fmla="*/ 4105419 w 4818482"/>
              <a:gd name="connsiteY2" fmla="*/ 4042607 h 4605278"/>
              <a:gd name="connsiteX3" fmla="*/ 79633 w 4818482"/>
              <a:gd name="connsiteY3" fmla="*/ 2630802 h 4605278"/>
              <a:gd name="connsiteX4" fmla="*/ 969595 w 4818482"/>
              <a:gd name="connsiteY4" fmla="*/ 372107 h 4605278"/>
              <a:gd name="connsiteX0" fmla="*/ 981371 w 4830258"/>
              <a:gd name="connsiteY0" fmla="*/ 600496 h 4833667"/>
              <a:gd name="connsiteX1" fmla="*/ 3136198 w 4830258"/>
              <a:gd name="connsiteY1" fmla="*/ 469730 h 4833667"/>
              <a:gd name="connsiteX2" fmla="*/ 4117195 w 4830258"/>
              <a:gd name="connsiteY2" fmla="*/ 4270996 h 4833667"/>
              <a:gd name="connsiteX3" fmla="*/ 91409 w 4830258"/>
              <a:gd name="connsiteY3" fmla="*/ 2859191 h 4833667"/>
              <a:gd name="connsiteX4" fmla="*/ 981371 w 4830258"/>
              <a:gd name="connsiteY4" fmla="*/ 600496 h 4833667"/>
              <a:gd name="connsiteX0" fmla="*/ 918937 w 4839557"/>
              <a:gd name="connsiteY0" fmla="*/ 439899 h 4673070"/>
              <a:gd name="connsiteX1" fmla="*/ 3420699 w 4839557"/>
              <a:gd name="connsiteY1" fmla="*/ 343404 h 4673070"/>
              <a:gd name="connsiteX2" fmla="*/ 4054761 w 4839557"/>
              <a:gd name="connsiteY2" fmla="*/ 4110399 h 4673070"/>
              <a:gd name="connsiteX3" fmla="*/ 28975 w 4839557"/>
              <a:gd name="connsiteY3" fmla="*/ 2698594 h 4673070"/>
              <a:gd name="connsiteX4" fmla="*/ 918937 w 4839557"/>
              <a:gd name="connsiteY4" fmla="*/ 439899 h 4673070"/>
              <a:gd name="connsiteX0" fmla="*/ 920140 w 4878975"/>
              <a:gd name="connsiteY0" fmla="*/ 475953 h 4709124"/>
              <a:gd name="connsiteX1" fmla="*/ 3583267 w 4878975"/>
              <a:gd name="connsiteY1" fmla="*/ 328051 h 4709124"/>
              <a:gd name="connsiteX2" fmla="*/ 4055964 w 4878975"/>
              <a:gd name="connsiteY2" fmla="*/ 4146453 h 4709124"/>
              <a:gd name="connsiteX3" fmla="*/ 30178 w 4878975"/>
              <a:gd name="connsiteY3" fmla="*/ 2734648 h 4709124"/>
              <a:gd name="connsiteX4" fmla="*/ 920140 w 4878975"/>
              <a:gd name="connsiteY4" fmla="*/ 475953 h 4709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8975" h="4709124">
                <a:moveTo>
                  <a:pt x="920140" y="475953"/>
                </a:moveTo>
                <a:cubicBezTo>
                  <a:pt x="1512321" y="74854"/>
                  <a:pt x="3060630" y="-283699"/>
                  <a:pt x="3583267" y="328051"/>
                </a:cubicBezTo>
                <a:cubicBezTo>
                  <a:pt x="4105904" y="939801"/>
                  <a:pt x="5921096" y="2501364"/>
                  <a:pt x="4055964" y="4146453"/>
                </a:cubicBezTo>
                <a:cubicBezTo>
                  <a:pt x="2190833" y="5791542"/>
                  <a:pt x="193677" y="3368192"/>
                  <a:pt x="30178" y="2734648"/>
                </a:cubicBezTo>
                <a:cubicBezTo>
                  <a:pt x="-123102" y="2140701"/>
                  <a:pt x="327959" y="877052"/>
                  <a:pt x="920140" y="47595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638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nel Se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14">
            <a:extLst>
              <a:ext uri="{FF2B5EF4-FFF2-40B4-BE49-F238E27FC236}">
                <a16:creationId xmlns:a16="http://schemas.microsoft.com/office/drawing/2014/main" id="{1616D512-C5A9-28D9-B039-2A93E960482B}"/>
              </a:ext>
            </a:extLst>
          </p:cNvPr>
          <p:cNvSpPr/>
          <p:nvPr userDrawn="1"/>
        </p:nvSpPr>
        <p:spPr>
          <a:xfrm rot="2700000">
            <a:off x="-934286" y="-2761174"/>
            <a:ext cx="10912025" cy="11222160"/>
          </a:xfrm>
          <a:custGeom>
            <a:avLst/>
            <a:gdLst>
              <a:gd name="connsiteX0" fmla="*/ 1234735 w 2354071"/>
              <a:gd name="connsiteY0" fmla="*/ 614 h 2273886"/>
              <a:gd name="connsiteX1" fmla="*/ 2282741 w 2354071"/>
              <a:gd name="connsiteY1" fmla="*/ 333960 h 2273886"/>
              <a:gd name="connsiteX2" fmla="*/ 1552501 w 2354071"/>
              <a:gd name="connsiteY2" fmla="*/ 2246018 h 2273886"/>
              <a:gd name="connsiteX3" fmla="*/ 73179 w 2354071"/>
              <a:gd name="connsiteY3" fmla="*/ 789465 h 2273886"/>
              <a:gd name="connsiteX4" fmla="*/ 1234735 w 2354071"/>
              <a:gd name="connsiteY4" fmla="*/ 614 h 2273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4071" h="2273886">
                <a:moveTo>
                  <a:pt x="1234735" y="614"/>
                </a:moveTo>
                <a:cubicBezTo>
                  <a:pt x="1706563" y="13081"/>
                  <a:pt x="2159465" y="212581"/>
                  <a:pt x="2282741" y="333960"/>
                </a:cubicBezTo>
                <a:cubicBezTo>
                  <a:pt x="2529295" y="576719"/>
                  <a:pt x="2100380" y="2110538"/>
                  <a:pt x="1552501" y="2246018"/>
                </a:cubicBezTo>
                <a:cubicBezTo>
                  <a:pt x="1004623" y="2381498"/>
                  <a:pt x="-324776" y="2042968"/>
                  <a:pt x="73179" y="789465"/>
                </a:cubicBezTo>
                <a:cubicBezTo>
                  <a:pt x="272156" y="162713"/>
                  <a:pt x="762908" y="-11852"/>
                  <a:pt x="1234735" y="614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0A2B57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pic>
        <p:nvPicPr>
          <p:cNvPr id="6" name="Picture 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1841B89-E33C-81AE-B7EF-3503370DFD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0735" y="-1479703"/>
            <a:ext cx="11326608" cy="9635305"/>
          </a:xfrm>
          <a:prstGeom prst="rect">
            <a:avLst/>
          </a:prstGeom>
        </p:spPr>
      </p:pic>
      <p:pic>
        <p:nvPicPr>
          <p:cNvPr id="7" name="Picture 6" descr="A black background with hexagons&#10;&#10;Description automatically generated">
            <a:extLst>
              <a:ext uri="{FF2B5EF4-FFF2-40B4-BE49-F238E27FC236}">
                <a16:creationId xmlns:a16="http://schemas.microsoft.com/office/drawing/2014/main" id="{84248B91-BEE6-87FD-379D-EDC3F32E46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15000"/>
          </a:blip>
          <a:srcRect l="-24" r="-24"/>
          <a:stretch/>
        </p:blipFill>
        <p:spPr>
          <a:xfrm rot="5400000">
            <a:off x="9246863" y="2868855"/>
            <a:ext cx="3904290" cy="3756091"/>
          </a:xfrm>
          <a:prstGeom prst="rect">
            <a:avLst/>
          </a:prstGeom>
        </p:spPr>
      </p:pic>
      <p:pic>
        <p:nvPicPr>
          <p:cNvPr id="19" name="Picture 18" descr="A black background with hexagons&#10;&#10;Description automatically generated">
            <a:extLst>
              <a:ext uri="{FF2B5EF4-FFF2-40B4-BE49-F238E27FC236}">
                <a16:creationId xmlns:a16="http://schemas.microsoft.com/office/drawing/2014/main" id="{4BEB0616-1DAD-4665-9648-397DAEB5BA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5000"/>
          </a:blip>
          <a:srcRect l="-4" r="-4"/>
          <a:stretch/>
        </p:blipFill>
        <p:spPr>
          <a:xfrm rot="16200000">
            <a:off x="-1236755" y="-1578387"/>
            <a:ext cx="4578497" cy="4404706"/>
          </a:xfrm>
          <a:prstGeom prst="rect">
            <a:avLst/>
          </a:prstGeom>
        </p:spPr>
      </p:pic>
      <p:sp>
        <p:nvSpPr>
          <p:cNvPr id="25" name="Picture Placeholder 27">
            <a:extLst>
              <a:ext uri="{FF2B5EF4-FFF2-40B4-BE49-F238E27FC236}">
                <a16:creationId xmlns:a16="http://schemas.microsoft.com/office/drawing/2014/main" id="{93481298-48E6-ABA3-32B4-CF35FA3F9A7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26193" y="-266491"/>
            <a:ext cx="8131613" cy="7390982"/>
          </a:xfrm>
          <a:custGeom>
            <a:avLst/>
            <a:gdLst>
              <a:gd name="connsiteX0" fmla="*/ 2849362 w 4838886"/>
              <a:gd name="connsiteY0" fmla="*/ 329 h 4396060"/>
              <a:gd name="connsiteX1" fmla="*/ 3053469 w 4838886"/>
              <a:gd name="connsiteY1" fmla="*/ 32123 h 4396060"/>
              <a:gd name="connsiteX2" fmla="*/ 4034466 w 4838886"/>
              <a:gd name="connsiteY2" fmla="*/ 3833389 h 4396060"/>
              <a:gd name="connsiteX3" fmla="*/ 8680 w 4838886"/>
              <a:gd name="connsiteY3" fmla="*/ 2421584 h 4396060"/>
              <a:gd name="connsiteX4" fmla="*/ 2849362 w 4838886"/>
              <a:gd name="connsiteY4" fmla="*/ 329 h 4396060"/>
              <a:gd name="connsiteX0" fmla="*/ 2849362 w 5134057"/>
              <a:gd name="connsiteY0" fmla="*/ 329 h 4396060"/>
              <a:gd name="connsiteX1" fmla="*/ 3053469 w 5134057"/>
              <a:gd name="connsiteY1" fmla="*/ 32123 h 4396060"/>
              <a:gd name="connsiteX2" fmla="*/ 4034466 w 5134057"/>
              <a:gd name="connsiteY2" fmla="*/ 3833389 h 4396060"/>
              <a:gd name="connsiteX3" fmla="*/ 8680 w 5134057"/>
              <a:gd name="connsiteY3" fmla="*/ 2421584 h 4396060"/>
              <a:gd name="connsiteX4" fmla="*/ 2849362 w 5134057"/>
              <a:gd name="connsiteY4" fmla="*/ 329 h 4396060"/>
              <a:gd name="connsiteX0" fmla="*/ 969595 w 4818482"/>
              <a:gd name="connsiteY0" fmla="*/ 372107 h 4605278"/>
              <a:gd name="connsiteX1" fmla="*/ 3124422 w 4818482"/>
              <a:gd name="connsiteY1" fmla="*/ 241341 h 4605278"/>
              <a:gd name="connsiteX2" fmla="*/ 4105419 w 4818482"/>
              <a:gd name="connsiteY2" fmla="*/ 4042607 h 4605278"/>
              <a:gd name="connsiteX3" fmla="*/ 79633 w 4818482"/>
              <a:gd name="connsiteY3" fmla="*/ 2630802 h 4605278"/>
              <a:gd name="connsiteX4" fmla="*/ 969595 w 4818482"/>
              <a:gd name="connsiteY4" fmla="*/ 372107 h 4605278"/>
              <a:gd name="connsiteX0" fmla="*/ 981371 w 4830258"/>
              <a:gd name="connsiteY0" fmla="*/ 600496 h 4833667"/>
              <a:gd name="connsiteX1" fmla="*/ 3136198 w 4830258"/>
              <a:gd name="connsiteY1" fmla="*/ 469730 h 4833667"/>
              <a:gd name="connsiteX2" fmla="*/ 4117195 w 4830258"/>
              <a:gd name="connsiteY2" fmla="*/ 4270996 h 4833667"/>
              <a:gd name="connsiteX3" fmla="*/ 91409 w 4830258"/>
              <a:gd name="connsiteY3" fmla="*/ 2859191 h 4833667"/>
              <a:gd name="connsiteX4" fmla="*/ 981371 w 4830258"/>
              <a:gd name="connsiteY4" fmla="*/ 600496 h 4833667"/>
              <a:gd name="connsiteX0" fmla="*/ 918937 w 4839557"/>
              <a:gd name="connsiteY0" fmla="*/ 439899 h 4673070"/>
              <a:gd name="connsiteX1" fmla="*/ 3420699 w 4839557"/>
              <a:gd name="connsiteY1" fmla="*/ 343404 h 4673070"/>
              <a:gd name="connsiteX2" fmla="*/ 4054761 w 4839557"/>
              <a:gd name="connsiteY2" fmla="*/ 4110399 h 4673070"/>
              <a:gd name="connsiteX3" fmla="*/ 28975 w 4839557"/>
              <a:gd name="connsiteY3" fmla="*/ 2698594 h 4673070"/>
              <a:gd name="connsiteX4" fmla="*/ 918937 w 4839557"/>
              <a:gd name="connsiteY4" fmla="*/ 439899 h 4673070"/>
              <a:gd name="connsiteX0" fmla="*/ 920140 w 4878975"/>
              <a:gd name="connsiteY0" fmla="*/ 475953 h 4709124"/>
              <a:gd name="connsiteX1" fmla="*/ 3583267 w 4878975"/>
              <a:gd name="connsiteY1" fmla="*/ 328051 h 4709124"/>
              <a:gd name="connsiteX2" fmla="*/ 4055964 w 4878975"/>
              <a:gd name="connsiteY2" fmla="*/ 4146453 h 4709124"/>
              <a:gd name="connsiteX3" fmla="*/ 30178 w 4878975"/>
              <a:gd name="connsiteY3" fmla="*/ 2734648 h 4709124"/>
              <a:gd name="connsiteX4" fmla="*/ 920140 w 4878975"/>
              <a:gd name="connsiteY4" fmla="*/ 475953 h 4709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8975" h="4709124">
                <a:moveTo>
                  <a:pt x="920140" y="475953"/>
                </a:moveTo>
                <a:cubicBezTo>
                  <a:pt x="1512321" y="74854"/>
                  <a:pt x="3060630" y="-283699"/>
                  <a:pt x="3583267" y="328051"/>
                </a:cubicBezTo>
                <a:cubicBezTo>
                  <a:pt x="4105904" y="939801"/>
                  <a:pt x="5921096" y="2501364"/>
                  <a:pt x="4055964" y="4146453"/>
                </a:cubicBezTo>
                <a:cubicBezTo>
                  <a:pt x="2190833" y="5791542"/>
                  <a:pt x="193677" y="3368192"/>
                  <a:pt x="30178" y="2734648"/>
                </a:cubicBezTo>
                <a:cubicBezTo>
                  <a:pt x="-123102" y="2140701"/>
                  <a:pt x="327959" y="877052"/>
                  <a:pt x="920140" y="47595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521B09A3-0DB7-448C-F374-1D7B942BD0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6382" y="3251097"/>
            <a:ext cx="6016751" cy="1436695"/>
          </a:xfrm>
        </p:spPr>
        <p:txBody>
          <a:bodyPr lIns="91440" tIns="45720" rIns="91440" bIns="45720" anchor="b">
            <a:noAutofit/>
          </a:bodyPr>
          <a:lstStyle>
            <a:lvl1pPr algn="l">
              <a:defRPr sz="6000" b="1" i="0">
                <a:solidFill>
                  <a:schemeClr val="bg1"/>
                </a:solidFill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2468863B-E26F-2492-6746-4972FCF85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6384" y="4946425"/>
            <a:ext cx="6016752" cy="466344"/>
          </a:xfrm>
        </p:spPr>
        <p:txBody>
          <a:bodyPr>
            <a:noAutofit/>
          </a:bodyPr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8" name="Text Placeholder 39">
            <a:extLst>
              <a:ext uri="{FF2B5EF4-FFF2-40B4-BE49-F238E27FC236}">
                <a16:creationId xmlns:a16="http://schemas.microsoft.com/office/drawing/2014/main" id="{F0C4E49D-74FA-6F6A-396D-EE42E661FF3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6383" y="5318129"/>
            <a:ext cx="6016751" cy="448056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>
                <a:solidFill>
                  <a:schemeClr val="bg1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259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nel Se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14">
            <a:extLst>
              <a:ext uri="{FF2B5EF4-FFF2-40B4-BE49-F238E27FC236}">
                <a16:creationId xmlns:a16="http://schemas.microsoft.com/office/drawing/2014/main" id="{1616D512-C5A9-28D9-B039-2A93E960482B}"/>
              </a:ext>
            </a:extLst>
          </p:cNvPr>
          <p:cNvSpPr/>
          <p:nvPr userDrawn="1"/>
        </p:nvSpPr>
        <p:spPr>
          <a:xfrm rot="2700000">
            <a:off x="-934286" y="-2761174"/>
            <a:ext cx="10912025" cy="11222160"/>
          </a:xfrm>
          <a:custGeom>
            <a:avLst/>
            <a:gdLst>
              <a:gd name="connsiteX0" fmla="*/ 1234735 w 2354071"/>
              <a:gd name="connsiteY0" fmla="*/ 614 h 2273886"/>
              <a:gd name="connsiteX1" fmla="*/ 2282741 w 2354071"/>
              <a:gd name="connsiteY1" fmla="*/ 333960 h 2273886"/>
              <a:gd name="connsiteX2" fmla="*/ 1552501 w 2354071"/>
              <a:gd name="connsiteY2" fmla="*/ 2246018 h 2273886"/>
              <a:gd name="connsiteX3" fmla="*/ 73179 w 2354071"/>
              <a:gd name="connsiteY3" fmla="*/ 789465 h 2273886"/>
              <a:gd name="connsiteX4" fmla="*/ 1234735 w 2354071"/>
              <a:gd name="connsiteY4" fmla="*/ 614 h 2273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4071" h="2273886">
                <a:moveTo>
                  <a:pt x="1234735" y="614"/>
                </a:moveTo>
                <a:cubicBezTo>
                  <a:pt x="1706563" y="13081"/>
                  <a:pt x="2159465" y="212581"/>
                  <a:pt x="2282741" y="333960"/>
                </a:cubicBezTo>
                <a:cubicBezTo>
                  <a:pt x="2529295" y="576719"/>
                  <a:pt x="2100380" y="2110538"/>
                  <a:pt x="1552501" y="2246018"/>
                </a:cubicBezTo>
                <a:cubicBezTo>
                  <a:pt x="1004623" y="2381498"/>
                  <a:pt x="-324776" y="2042968"/>
                  <a:pt x="73179" y="789465"/>
                </a:cubicBezTo>
                <a:cubicBezTo>
                  <a:pt x="272156" y="162713"/>
                  <a:pt x="762908" y="-11852"/>
                  <a:pt x="1234735" y="614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0A2B57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pic>
        <p:nvPicPr>
          <p:cNvPr id="6" name="Picture 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1841B89-E33C-81AE-B7EF-3503370DFD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0735" y="-1479703"/>
            <a:ext cx="11326608" cy="9635305"/>
          </a:xfrm>
          <a:prstGeom prst="rect">
            <a:avLst/>
          </a:prstGeom>
        </p:spPr>
      </p:pic>
      <p:pic>
        <p:nvPicPr>
          <p:cNvPr id="7" name="Picture 6" descr="A black background with hexagons&#10;&#10;Description automatically generated">
            <a:extLst>
              <a:ext uri="{FF2B5EF4-FFF2-40B4-BE49-F238E27FC236}">
                <a16:creationId xmlns:a16="http://schemas.microsoft.com/office/drawing/2014/main" id="{84248B91-BEE6-87FD-379D-EDC3F32E46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15000"/>
          </a:blip>
          <a:srcRect l="-24" r="-24"/>
          <a:stretch/>
        </p:blipFill>
        <p:spPr>
          <a:xfrm rot="5400000">
            <a:off x="9246863" y="2868855"/>
            <a:ext cx="3904290" cy="3756091"/>
          </a:xfrm>
          <a:prstGeom prst="rect">
            <a:avLst/>
          </a:prstGeom>
        </p:spPr>
      </p:pic>
      <p:pic>
        <p:nvPicPr>
          <p:cNvPr id="19" name="Picture 18" descr="A black background with hexagons&#10;&#10;Description automatically generated">
            <a:extLst>
              <a:ext uri="{FF2B5EF4-FFF2-40B4-BE49-F238E27FC236}">
                <a16:creationId xmlns:a16="http://schemas.microsoft.com/office/drawing/2014/main" id="{4BEB0616-1DAD-4665-9648-397DAEB5BA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5000"/>
          </a:blip>
          <a:srcRect l="-4" r="-4"/>
          <a:stretch/>
        </p:blipFill>
        <p:spPr>
          <a:xfrm rot="16200000">
            <a:off x="-1236755" y="-1578387"/>
            <a:ext cx="4578497" cy="4404706"/>
          </a:xfrm>
          <a:prstGeom prst="rect">
            <a:avLst/>
          </a:prstGeom>
        </p:spPr>
      </p:pic>
      <p:sp>
        <p:nvSpPr>
          <p:cNvPr id="25" name="Picture Placeholder 27">
            <a:extLst>
              <a:ext uri="{FF2B5EF4-FFF2-40B4-BE49-F238E27FC236}">
                <a16:creationId xmlns:a16="http://schemas.microsoft.com/office/drawing/2014/main" id="{93481298-48E6-ABA3-32B4-CF35FA3F9A7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26193" y="-266491"/>
            <a:ext cx="8131613" cy="7390982"/>
          </a:xfrm>
          <a:custGeom>
            <a:avLst/>
            <a:gdLst>
              <a:gd name="connsiteX0" fmla="*/ 2849362 w 4838886"/>
              <a:gd name="connsiteY0" fmla="*/ 329 h 4396060"/>
              <a:gd name="connsiteX1" fmla="*/ 3053469 w 4838886"/>
              <a:gd name="connsiteY1" fmla="*/ 32123 h 4396060"/>
              <a:gd name="connsiteX2" fmla="*/ 4034466 w 4838886"/>
              <a:gd name="connsiteY2" fmla="*/ 3833389 h 4396060"/>
              <a:gd name="connsiteX3" fmla="*/ 8680 w 4838886"/>
              <a:gd name="connsiteY3" fmla="*/ 2421584 h 4396060"/>
              <a:gd name="connsiteX4" fmla="*/ 2849362 w 4838886"/>
              <a:gd name="connsiteY4" fmla="*/ 329 h 4396060"/>
              <a:gd name="connsiteX0" fmla="*/ 2849362 w 5134057"/>
              <a:gd name="connsiteY0" fmla="*/ 329 h 4396060"/>
              <a:gd name="connsiteX1" fmla="*/ 3053469 w 5134057"/>
              <a:gd name="connsiteY1" fmla="*/ 32123 h 4396060"/>
              <a:gd name="connsiteX2" fmla="*/ 4034466 w 5134057"/>
              <a:gd name="connsiteY2" fmla="*/ 3833389 h 4396060"/>
              <a:gd name="connsiteX3" fmla="*/ 8680 w 5134057"/>
              <a:gd name="connsiteY3" fmla="*/ 2421584 h 4396060"/>
              <a:gd name="connsiteX4" fmla="*/ 2849362 w 5134057"/>
              <a:gd name="connsiteY4" fmla="*/ 329 h 4396060"/>
              <a:gd name="connsiteX0" fmla="*/ 969595 w 4818482"/>
              <a:gd name="connsiteY0" fmla="*/ 372107 h 4605278"/>
              <a:gd name="connsiteX1" fmla="*/ 3124422 w 4818482"/>
              <a:gd name="connsiteY1" fmla="*/ 241341 h 4605278"/>
              <a:gd name="connsiteX2" fmla="*/ 4105419 w 4818482"/>
              <a:gd name="connsiteY2" fmla="*/ 4042607 h 4605278"/>
              <a:gd name="connsiteX3" fmla="*/ 79633 w 4818482"/>
              <a:gd name="connsiteY3" fmla="*/ 2630802 h 4605278"/>
              <a:gd name="connsiteX4" fmla="*/ 969595 w 4818482"/>
              <a:gd name="connsiteY4" fmla="*/ 372107 h 4605278"/>
              <a:gd name="connsiteX0" fmla="*/ 981371 w 4830258"/>
              <a:gd name="connsiteY0" fmla="*/ 600496 h 4833667"/>
              <a:gd name="connsiteX1" fmla="*/ 3136198 w 4830258"/>
              <a:gd name="connsiteY1" fmla="*/ 469730 h 4833667"/>
              <a:gd name="connsiteX2" fmla="*/ 4117195 w 4830258"/>
              <a:gd name="connsiteY2" fmla="*/ 4270996 h 4833667"/>
              <a:gd name="connsiteX3" fmla="*/ 91409 w 4830258"/>
              <a:gd name="connsiteY3" fmla="*/ 2859191 h 4833667"/>
              <a:gd name="connsiteX4" fmla="*/ 981371 w 4830258"/>
              <a:gd name="connsiteY4" fmla="*/ 600496 h 4833667"/>
              <a:gd name="connsiteX0" fmla="*/ 918937 w 4839557"/>
              <a:gd name="connsiteY0" fmla="*/ 439899 h 4673070"/>
              <a:gd name="connsiteX1" fmla="*/ 3420699 w 4839557"/>
              <a:gd name="connsiteY1" fmla="*/ 343404 h 4673070"/>
              <a:gd name="connsiteX2" fmla="*/ 4054761 w 4839557"/>
              <a:gd name="connsiteY2" fmla="*/ 4110399 h 4673070"/>
              <a:gd name="connsiteX3" fmla="*/ 28975 w 4839557"/>
              <a:gd name="connsiteY3" fmla="*/ 2698594 h 4673070"/>
              <a:gd name="connsiteX4" fmla="*/ 918937 w 4839557"/>
              <a:gd name="connsiteY4" fmla="*/ 439899 h 4673070"/>
              <a:gd name="connsiteX0" fmla="*/ 920140 w 4878975"/>
              <a:gd name="connsiteY0" fmla="*/ 475953 h 4709124"/>
              <a:gd name="connsiteX1" fmla="*/ 3583267 w 4878975"/>
              <a:gd name="connsiteY1" fmla="*/ 328051 h 4709124"/>
              <a:gd name="connsiteX2" fmla="*/ 4055964 w 4878975"/>
              <a:gd name="connsiteY2" fmla="*/ 4146453 h 4709124"/>
              <a:gd name="connsiteX3" fmla="*/ 30178 w 4878975"/>
              <a:gd name="connsiteY3" fmla="*/ 2734648 h 4709124"/>
              <a:gd name="connsiteX4" fmla="*/ 920140 w 4878975"/>
              <a:gd name="connsiteY4" fmla="*/ 475953 h 4709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8975" h="4709124">
                <a:moveTo>
                  <a:pt x="920140" y="475953"/>
                </a:moveTo>
                <a:cubicBezTo>
                  <a:pt x="1512321" y="74854"/>
                  <a:pt x="3060630" y="-283699"/>
                  <a:pt x="3583267" y="328051"/>
                </a:cubicBezTo>
                <a:cubicBezTo>
                  <a:pt x="4105904" y="939801"/>
                  <a:pt x="5921096" y="2501364"/>
                  <a:pt x="4055964" y="4146453"/>
                </a:cubicBezTo>
                <a:cubicBezTo>
                  <a:pt x="2190833" y="5791542"/>
                  <a:pt x="193677" y="3368192"/>
                  <a:pt x="30178" y="2734648"/>
                </a:cubicBezTo>
                <a:cubicBezTo>
                  <a:pt x="-123102" y="2140701"/>
                  <a:pt x="327959" y="877052"/>
                  <a:pt x="920140" y="47595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521B09A3-0DB7-448C-F374-1D7B942BD0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6382" y="3251097"/>
            <a:ext cx="6016751" cy="1436695"/>
          </a:xfrm>
        </p:spPr>
        <p:txBody>
          <a:bodyPr lIns="91440" tIns="45720" rIns="91440" bIns="45720" anchor="b">
            <a:noAutofit/>
          </a:bodyPr>
          <a:lstStyle>
            <a:lvl1pPr algn="l">
              <a:defRPr sz="6000" b="1" i="0">
                <a:solidFill>
                  <a:schemeClr val="bg1"/>
                </a:solidFill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2468863B-E26F-2492-6746-4972FCF85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6384" y="4946425"/>
            <a:ext cx="6016752" cy="466344"/>
          </a:xfrm>
        </p:spPr>
        <p:txBody>
          <a:bodyPr>
            <a:noAutofit/>
          </a:bodyPr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8" name="Text Placeholder 39">
            <a:extLst>
              <a:ext uri="{FF2B5EF4-FFF2-40B4-BE49-F238E27FC236}">
                <a16:creationId xmlns:a16="http://schemas.microsoft.com/office/drawing/2014/main" id="{F0C4E49D-74FA-6F6A-396D-EE42E661FF3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6383" y="5318129"/>
            <a:ext cx="6016751" cy="448056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>
                <a:solidFill>
                  <a:schemeClr val="bg1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2944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>
            <a:extLst>
              <a:ext uri="{FF2B5EF4-FFF2-40B4-BE49-F238E27FC236}">
                <a16:creationId xmlns:a16="http://schemas.microsoft.com/office/drawing/2014/main" id="{E01A9BEC-6A20-DF86-6BB5-65BE43675013}"/>
              </a:ext>
            </a:extLst>
          </p:cNvPr>
          <p:cNvSpPr/>
          <p:nvPr userDrawn="1"/>
        </p:nvSpPr>
        <p:spPr>
          <a:xfrm>
            <a:off x="-7448029" y="-1500276"/>
            <a:ext cx="12228227" cy="12228227"/>
          </a:xfrm>
          <a:prstGeom prst="ellipse">
            <a:avLst/>
          </a:prstGeom>
          <a:gradFill>
            <a:gsLst>
              <a:gs pos="100000">
                <a:srgbClr val="0A2B57"/>
              </a:gs>
              <a:gs pos="37000">
                <a:srgbClr val="541896"/>
              </a:gs>
            </a:gsLst>
            <a:lin ang="2700000" scaled="1"/>
          </a:gradFill>
          <a:ln w="1016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2867850-D1AA-8A6D-CD39-F16A271E27ED}"/>
              </a:ext>
            </a:extLst>
          </p:cNvPr>
          <p:cNvSpPr/>
          <p:nvPr userDrawn="1"/>
        </p:nvSpPr>
        <p:spPr>
          <a:xfrm rot="16200000">
            <a:off x="-6465140" y="-2410125"/>
            <a:ext cx="11933703" cy="10905098"/>
          </a:xfrm>
          <a:custGeom>
            <a:avLst/>
            <a:gdLst>
              <a:gd name="connsiteX0" fmla="*/ 1234735 w 2354071"/>
              <a:gd name="connsiteY0" fmla="*/ 614 h 2273886"/>
              <a:gd name="connsiteX1" fmla="*/ 2282741 w 2354071"/>
              <a:gd name="connsiteY1" fmla="*/ 333960 h 2273886"/>
              <a:gd name="connsiteX2" fmla="*/ 1552501 w 2354071"/>
              <a:gd name="connsiteY2" fmla="*/ 2246018 h 2273886"/>
              <a:gd name="connsiteX3" fmla="*/ 73179 w 2354071"/>
              <a:gd name="connsiteY3" fmla="*/ 789465 h 2273886"/>
              <a:gd name="connsiteX4" fmla="*/ 1234735 w 2354071"/>
              <a:gd name="connsiteY4" fmla="*/ 614 h 2273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4071" h="2273886">
                <a:moveTo>
                  <a:pt x="1234735" y="614"/>
                </a:moveTo>
                <a:cubicBezTo>
                  <a:pt x="1706563" y="13081"/>
                  <a:pt x="2159465" y="212581"/>
                  <a:pt x="2282741" y="333960"/>
                </a:cubicBezTo>
                <a:cubicBezTo>
                  <a:pt x="2529295" y="576719"/>
                  <a:pt x="2100380" y="2110538"/>
                  <a:pt x="1552501" y="2246018"/>
                </a:cubicBezTo>
                <a:cubicBezTo>
                  <a:pt x="1004623" y="2381498"/>
                  <a:pt x="-324776" y="2042968"/>
                  <a:pt x="73179" y="789465"/>
                </a:cubicBezTo>
                <a:cubicBezTo>
                  <a:pt x="272156" y="162713"/>
                  <a:pt x="762908" y="-11852"/>
                  <a:pt x="1234735" y="614"/>
                </a:cubicBezTo>
                <a:close/>
              </a:path>
            </a:pathLst>
          </a:custGeom>
          <a:gradFill>
            <a:gsLst>
              <a:gs pos="45000">
                <a:srgbClr val="541896"/>
              </a:gs>
              <a:gs pos="0">
                <a:srgbClr val="051D6D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8F32524-0D73-D867-6ADC-A2B5ABFF29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-5466412" y="-1415177"/>
            <a:ext cx="12234059" cy="10351896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88F65CD5-C035-F5A7-D698-25B32B4FDA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40000"/>
          </a:blip>
          <a:stretch>
            <a:fillRect/>
          </a:stretch>
        </p:blipFill>
        <p:spPr>
          <a:xfrm>
            <a:off x="2827265" y="-976050"/>
            <a:ext cx="9214550" cy="78386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1928" y="1124712"/>
            <a:ext cx="5532120" cy="960120"/>
          </a:xfrm>
        </p:spPr>
        <p:txBody>
          <a:bodyPr anchor="b">
            <a:noAutofit/>
          </a:bodyPr>
          <a:lstStyle>
            <a:lvl1pPr>
              <a:lnSpc>
                <a:spcPct val="170000"/>
              </a:lnSpc>
              <a:defRPr sz="4800" b="1" i="0">
                <a:latin typeface="Barlow Condensed SemiBol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6208" y="2286000"/>
            <a:ext cx="5532121" cy="3831328"/>
          </a:xfrm>
        </p:spPr>
        <p:txBody>
          <a:bodyPr>
            <a:noAutofit/>
          </a:bodyPr>
          <a:lstStyle>
            <a:lvl1pPr>
              <a:spcBef>
                <a:spcPts val="1000"/>
              </a:spcBef>
              <a:buClr>
                <a:schemeClr val="accent4"/>
              </a:buClr>
              <a:defRPr sz="2400"/>
            </a:lvl1pPr>
            <a:lvl2pPr>
              <a:buClr>
                <a:schemeClr val="accent4"/>
              </a:buClr>
              <a:defRPr sz="2000"/>
            </a:lvl2pPr>
            <a:lvl3pPr>
              <a:buClr>
                <a:schemeClr val="accent4"/>
              </a:buClr>
              <a:defRPr sz="1800"/>
            </a:lvl3pPr>
            <a:lvl4pPr>
              <a:buClr>
                <a:schemeClr val="accent4"/>
              </a:buClr>
              <a:defRPr sz="1600"/>
            </a:lvl4pPr>
            <a:lvl5pPr>
              <a:buClr>
                <a:schemeClr val="accent4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Picture Placeholder 27">
            <a:extLst>
              <a:ext uri="{FF2B5EF4-FFF2-40B4-BE49-F238E27FC236}">
                <a16:creationId xmlns:a16="http://schemas.microsoft.com/office/drawing/2014/main" id="{6F4812EE-8697-0AAB-C024-C176CF70259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flipH="1">
            <a:off x="-2064256" y="-1270798"/>
            <a:ext cx="7397225" cy="8920022"/>
          </a:xfrm>
          <a:custGeom>
            <a:avLst/>
            <a:gdLst>
              <a:gd name="connsiteX0" fmla="*/ 2849362 w 4838886"/>
              <a:gd name="connsiteY0" fmla="*/ 329 h 4396060"/>
              <a:gd name="connsiteX1" fmla="*/ 3053469 w 4838886"/>
              <a:gd name="connsiteY1" fmla="*/ 32123 h 4396060"/>
              <a:gd name="connsiteX2" fmla="*/ 4034466 w 4838886"/>
              <a:gd name="connsiteY2" fmla="*/ 3833389 h 4396060"/>
              <a:gd name="connsiteX3" fmla="*/ 8680 w 4838886"/>
              <a:gd name="connsiteY3" fmla="*/ 2421584 h 4396060"/>
              <a:gd name="connsiteX4" fmla="*/ 2849362 w 4838886"/>
              <a:gd name="connsiteY4" fmla="*/ 329 h 4396060"/>
              <a:gd name="connsiteX0" fmla="*/ 2849362 w 5134057"/>
              <a:gd name="connsiteY0" fmla="*/ 329 h 4396060"/>
              <a:gd name="connsiteX1" fmla="*/ 3053469 w 5134057"/>
              <a:gd name="connsiteY1" fmla="*/ 32123 h 4396060"/>
              <a:gd name="connsiteX2" fmla="*/ 4034466 w 5134057"/>
              <a:gd name="connsiteY2" fmla="*/ 3833389 h 4396060"/>
              <a:gd name="connsiteX3" fmla="*/ 8680 w 5134057"/>
              <a:gd name="connsiteY3" fmla="*/ 2421584 h 4396060"/>
              <a:gd name="connsiteX4" fmla="*/ 2849362 w 5134057"/>
              <a:gd name="connsiteY4" fmla="*/ 329 h 4396060"/>
              <a:gd name="connsiteX0" fmla="*/ 969595 w 4818482"/>
              <a:gd name="connsiteY0" fmla="*/ 372107 h 4605278"/>
              <a:gd name="connsiteX1" fmla="*/ 3124422 w 4818482"/>
              <a:gd name="connsiteY1" fmla="*/ 241341 h 4605278"/>
              <a:gd name="connsiteX2" fmla="*/ 4105419 w 4818482"/>
              <a:gd name="connsiteY2" fmla="*/ 4042607 h 4605278"/>
              <a:gd name="connsiteX3" fmla="*/ 79633 w 4818482"/>
              <a:gd name="connsiteY3" fmla="*/ 2630802 h 4605278"/>
              <a:gd name="connsiteX4" fmla="*/ 969595 w 4818482"/>
              <a:gd name="connsiteY4" fmla="*/ 372107 h 4605278"/>
              <a:gd name="connsiteX0" fmla="*/ 981371 w 4830258"/>
              <a:gd name="connsiteY0" fmla="*/ 600496 h 4833667"/>
              <a:gd name="connsiteX1" fmla="*/ 3136198 w 4830258"/>
              <a:gd name="connsiteY1" fmla="*/ 469730 h 4833667"/>
              <a:gd name="connsiteX2" fmla="*/ 4117195 w 4830258"/>
              <a:gd name="connsiteY2" fmla="*/ 4270996 h 4833667"/>
              <a:gd name="connsiteX3" fmla="*/ 91409 w 4830258"/>
              <a:gd name="connsiteY3" fmla="*/ 2859191 h 4833667"/>
              <a:gd name="connsiteX4" fmla="*/ 981371 w 4830258"/>
              <a:gd name="connsiteY4" fmla="*/ 600496 h 4833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30258" h="4833667">
                <a:moveTo>
                  <a:pt x="981371" y="600496"/>
                </a:moveTo>
                <a:cubicBezTo>
                  <a:pt x="2122710" y="-214118"/>
                  <a:pt x="2613561" y="-142020"/>
                  <a:pt x="3136198" y="469730"/>
                </a:cubicBezTo>
                <a:cubicBezTo>
                  <a:pt x="3658835" y="1081480"/>
                  <a:pt x="5982327" y="2625907"/>
                  <a:pt x="4117195" y="4270996"/>
                </a:cubicBezTo>
                <a:cubicBezTo>
                  <a:pt x="2252064" y="5916085"/>
                  <a:pt x="254908" y="3492735"/>
                  <a:pt x="91409" y="2859191"/>
                </a:cubicBezTo>
                <a:cubicBezTo>
                  <a:pt x="-61871" y="2265244"/>
                  <a:pt x="-159968" y="1415110"/>
                  <a:pt x="981371" y="60049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7350C06-1CEC-C3E0-F3CF-276E803305ED}"/>
              </a:ext>
            </a:extLst>
          </p:cNvPr>
          <p:cNvGrpSpPr/>
          <p:nvPr userDrawn="1"/>
        </p:nvGrpSpPr>
        <p:grpSpPr>
          <a:xfrm>
            <a:off x="-394874" y="5344027"/>
            <a:ext cx="13344525" cy="2744324"/>
            <a:chOff x="-257175" y="5326343"/>
            <a:chExt cx="13344525" cy="274432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BEFA03D-61D0-A7D5-6735-3AEC7ECB525E}"/>
                </a:ext>
              </a:extLst>
            </p:cNvPr>
            <p:cNvSpPr/>
            <p:nvPr userDrawn="1"/>
          </p:nvSpPr>
          <p:spPr>
            <a:xfrm>
              <a:off x="-257175" y="6167765"/>
              <a:ext cx="13344525" cy="690235"/>
            </a:xfrm>
            <a:prstGeom prst="rect">
              <a:avLst/>
            </a:prstGeom>
            <a:gradFill>
              <a:gsLst>
                <a:gs pos="0">
                  <a:srgbClr val="00283C"/>
                </a:gs>
                <a:gs pos="73000">
                  <a:srgbClr val="541896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AD38F96-9228-86CC-2A31-7A5D4805AC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alphaModFix amt="3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3228398" y="5326343"/>
              <a:ext cx="3243292" cy="2744324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C6848AEC-C8BE-0EFD-9B56-C279A28027A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81108" y="6214024"/>
            <a:ext cx="2108752" cy="70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271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1928" y="1124712"/>
            <a:ext cx="5532120" cy="960120"/>
          </a:xfrm>
        </p:spPr>
        <p:txBody>
          <a:bodyPr anchor="b">
            <a:noAutofit/>
          </a:bodyPr>
          <a:lstStyle>
            <a:lvl1pPr>
              <a:lnSpc>
                <a:spcPct val="170000"/>
              </a:lnSpc>
              <a:defRPr sz="4800" b="0" i="0"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6208" y="2286000"/>
            <a:ext cx="5532121" cy="3831328"/>
          </a:xfrm>
        </p:spPr>
        <p:txBody>
          <a:bodyPr>
            <a:noAutofit/>
          </a:bodyPr>
          <a:lstStyle>
            <a:lvl1pPr>
              <a:spcBef>
                <a:spcPts val="1000"/>
              </a:spcBef>
              <a:buClr>
                <a:schemeClr val="accent4"/>
              </a:buClr>
              <a:defRPr sz="2400"/>
            </a:lvl1pPr>
            <a:lvl2pPr>
              <a:buClr>
                <a:schemeClr val="accent4"/>
              </a:buClr>
              <a:defRPr sz="2000"/>
            </a:lvl2pPr>
            <a:lvl3pPr>
              <a:buClr>
                <a:schemeClr val="accent4"/>
              </a:buClr>
              <a:defRPr sz="1800"/>
            </a:lvl3pPr>
            <a:lvl4pPr>
              <a:buClr>
                <a:schemeClr val="accent4"/>
              </a:buClr>
              <a:defRPr sz="1600"/>
            </a:lvl4pPr>
            <a:lvl5pPr>
              <a:buClr>
                <a:schemeClr val="accent4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D254B4BD-F773-23A7-8749-ADF77306DF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4824092" cy="6858000"/>
          </a:xfrm>
          <a:custGeom>
            <a:avLst/>
            <a:gdLst>
              <a:gd name="connsiteX0" fmla="*/ 0 w 4824092"/>
              <a:gd name="connsiteY0" fmla="*/ 0 h 6858000"/>
              <a:gd name="connsiteX1" fmla="*/ 4803723 w 4824092"/>
              <a:gd name="connsiteY1" fmla="*/ 0 h 6858000"/>
              <a:gd name="connsiteX2" fmla="*/ 4809757 w 4824092"/>
              <a:gd name="connsiteY2" fmla="*/ 55240 h 6858000"/>
              <a:gd name="connsiteX3" fmla="*/ 4340558 w 4824092"/>
              <a:gd name="connsiteY3" fmla="*/ 2357355 h 6858000"/>
              <a:gd name="connsiteX4" fmla="*/ 4257693 w 4824092"/>
              <a:gd name="connsiteY4" fmla="*/ 2555609 h 6858000"/>
              <a:gd name="connsiteX5" fmla="*/ 4252750 w 4824092"/>
              <a:gd name="connsiteY5" fmla="*/ 2562419 h 6858000"/>
              <a:gd name="connsiteX6" fmla="*/ 3831222 w 4824092"/>
              <a:gd name="connsiteY6" fmla="*/ 3565223 h 6858000"/>
              <a:gd name="connsiteX7" fmla="*/ 3722847 w 4824092"/>
              <a:gd name="connsiteY7" fmla="*/ 4570758 h 6858000"/>
              <a:gd name="connsiteX8" fmla="*/ 3735780 w 4824092"/>
              <a:gd name="connsiteY8" fmla="*/ 4825008 h 6858000"/>
              <a:gd name="connsiteX9" fmla="*/ 3752253 w 4824092"/>
              <a:gd name="connsiteY9" fmla="*/ 4971340 h 6858000"/>
              <a:gd name="connsiteX10" fmla="*/ 3765887 w 4824092"/>
              <a:gd name="connsiteY10" fmla="*/ 5117348 h 6858000"/>
              <a:gd name="connsiteX11" fmla="*/ 3796459 w 4824092"/>
              <a:gd name="connsiteY11" fmla="*/ 5338295 h 6858000"/>
              <a:gd name="connsiteX12" fmla="*/ 3819568 w 4824092"/>
              <a:gd name="connsiteY12" fmla="*/ 6764086 h 6858000"/>
              <a:gd name="connsiteX13" fmla="*/ 3801837 w 4824092"/>
              <a:gd name="connsiteY13" fmla="*/ 6858000 h 6858000"/>
              <a:gd name="connsiteX14" fmla="*/ 0 w 4824092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824092" h="6858000">
                <a:moveTo>
                  <a:pt x="0" y="0"/>
                </a:moveTo>
                <a:lnTo>
                  <a:pt x="4803723" y="0"/>
                </a:lnTo>
                <a:lnTo>
                  <a:pt x="4809757" y="55240"/>
                </a:lnTo>
                <a:cubicBezTo>
                  <a:pt x="4893777" y="1062871"/>
                  <a:pt x="4591706" y="1782362"/>
                  <a:pt x="4340558" y="2357355"/>
                </a:cubicBezTo>
                <a:lnTo>
                  <a:pt x="4257693" y="2555609"/>
                </a:lnTo>
                <a:lnTo>
                  <a:pt x="4252750" y="2562419"/>
                </a:lnTo>
                <a:cubicBezTo>
                  <a:pt x="4069830" y="2857481"/>
                  <a:pt x="3923527" y="3192021"/>
                  <a:pt x="3831222" y="3565223"/>
                </a:cubicBezTo>
                <a:cubicBezTo>
                  <a:pt x="3754831" y="3874077"/>
                  <a:pt x="3715422" y="4209410"/>
                  <a:pt x="3722847" y="4570758"/>
                </a:cubicBezTo>
                <a:cubicBezTo>
                  <a:pt x="3722077" y="4651649"/>
                  <a:pt x="3726482" y="4736740"/>
                  <a:pt x="3735780" y="4825008"/>
                </a:cubicBezTo>
                <a:cubicBezTo>
                  <a:pt x="3744620" y="4882175"/>
                  <a:pt x="3743413" y="4914172"/>
                  <a:pt x="3752253" y="4971340"/>
                </a:cubicBezTo>
                <a:lnTo>
                  <a:pt x="3765887" y="5117348"/>
                </a:lnTo>
                <a:cubicBezTo>
                  <a:pt x="3771847" y="5186617"/>
                  <a:pt x="3781942" y="5260230"/>
                  <a:pt x="3796459" y="5338295"/>
                </a:cubicBezTo>
                <a:cubicBezTo>
                  <a:pt x="3898083" y="5884739"/>
                  <a:pt x="3887578" y="6354017"/>
                  <a:pt x="3819568" y="6764086"/>
                </a:cubicBezTo>
                <a:lnTo>
                  <a:pt x="380183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B051065-48D0-7908-8747-2C2BD7B9F0AD}"/>
              </a:ext>
            </a:extLst>
          </p:cNvPr>
          <p:cNvGrpSpPr/>
          <p:nvPr userDrawn="1"/>
        </p:nvGrpSpPr>
        <p:grpSpPr>
          <a:xfrm>
            <a:off x="-394874" y="5344027"/>
            <a:ext cx="13344525" cy="2744324"/>
            <a:chOff x="-257175" y="5326343"/>
            <a:chExt cx="13344525" cy="274432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437CD8D-FD39-CA9F-33F1-D5E2CEAFC325}"/>
                </a:ext>
              </a:extLst>
            </p:cNvPr>
            <p:cNvSpPr/>
            <p:nvPr userDrawn="1"/>
          </p:nvSpPr>
          <p:spPr>
            <a:xfrm>
              <a:off x="-257175" y="6167765"/>
              <a:ext cx="13344525" cy="690235"/>
            </a:xfrm>
            <a:prstGeom prst="rect">
              <a:avLst/>
            </a:prstGeom>
            <a:gradFill>
              <a:gsLst>
                <a:gs pos="0">
                  <a:srgbClr val="00283C"/>
                </a:gs>
                <a:gs pos="73000">
                  <a:srgbClr val="541896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6D7555D-AFA5-08CE-633A-85AE0001F4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alphaModFix amt="3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3228398" y="5326343"/>
              <a:ext cx="3243292" cy="2744324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7F559FFD-8A03-9C19-9606-25E547376E5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1108" y="6214024"/>
            <a:ext cx="2108752" cy="70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088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697FE33-C46B-7B45-E4FB-3DEA16B54A5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81480" y="1692737"/>
            <a:ext cx="1536333" cy="343434"/>
          </a:xfrm>
          <a:custGeom>
            <a:avLst/>
            <a:gdLst>
              <a:gd name="connsiteX0" fmla="*/ 171534 w 1536333"/>
              <a:gd name="connsiteY0" fmla="*/ 0 h 343434"/>
              <a:gd name="connsiteX1" fmla="*/ 343069 w 1536333"/>
              <a:gd name="connsiteY1" fmla="*/ 0 h 343434"/>
              <a:gd name="connsiteX2" fmla="*/ 343069 w 1536333"/>
              <a:gd name="connsiteY2" fmla="*/ 91 h 343434"/>
              <a:gd name="connsiteX3" fmla="*/ 1193265 w 1536333"/>
              <a:gd name="connsiteY3" fmla="*/ 91 h 343434"/>
              <a:gd name="connsiteX4" fmla="*/ 1193265 w 1536333"/>
              <a:gd name="connsiteY4" fmla="*/ 366 h 343434"/>
              <a:gd name="connsiteX5" fmla="*/ 1364799 w 1536333"/>
              <a:gd name="connsiteY5" fmla="*/ 366 h 343434"/>
              <a:gd name="connsiteX6" fmla="*/ 1536333 w 1536333"/>
              <a:gd name="connsiteY6" fmla="*/ 171900 h 343434"/>
              <a:gd name="connsiteX7" fmla="*/ 1364799 w 1536333"/>
              <a:gd name="connsiteY7" fmla="*/ 343434 h 343434"/>
              <a:gd name="connsiteX8" fmla="*/ 1193265 w 1536333"/>
              <a:gd name="connsiteY8" fmla="*/ 343434 h 343434"/>
              <a:gd name="connsiteX9" fmla="*/ 339549 w 1536333"/>
              <a:gd name="connsiteY9" fmla="*/ 343434 h 343434"/>
              <a:gd name="connsiteX10" fmla="*/ 339549 w 1536333"/>
              <a:gd name="connsiteY10" fmla="*/ 343068 h 343434"/>
              <a:gd name="connsiteX11" fmla="*/ 171534 w 1536333"/>
              <a:gd name="connsiteY11" fmla="*/ 343068 h 343434"/>
              <a:gd name="connsiteX12" fmla="*/ 0 w 1536333"/>
              <a:gd name="connsiteY12" fmla="*/ 171534 h 343434"/>
              <a:gd name="connsiteX13" fmla="*/ 171534 w 1536333"/>
              <a:gd name="connsiteY13" fmla="*/ 0 h 343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36333" h="343434">
                <a:moveTo>
                  <a:pt x="171534" y="0"/>
                </a:moveTo>
                <a:lnTo>
                  <a:pt x="343069" y="0"/>
                </a:lnTo>
                <a:lnTo>
                  <a:pt x="343069" y="91"/>
                </a:lnTo>
                <a:lnTo>
                  <a:pt x="1193265" y="91"/>
                </a:lnTo>
                <a:lnTo>
                  <a:pt x="1193265" y="366"/>
                </a:lnTo>
                <a:lnTo>
                  <a:pt x="1364799" y="366"/>
                </a:lnTo>
                <a:cubicBezTo>
                  <a:pt x="1459535" y="366"/>
                  <a:pt x="1536333" y="77164"/>
                  <a:pt x="1536333" y="171900"/>
                </a:cubicBezTo>
                <a:cubicBezTo>
                  <a:pt x="1536333" y="266636"/>
                  <a:pt x="1459535" y="343434"/>
                  <a:pt x="1364799" y="343434"/>
                </a:cubicBezTo>
                <a:lnTo>
                  <a:pt x="1193265" y="343434"/>
                </a:lnTo>
                <a:lnTo>
                  <a:pt x="339549" y="343434"/>
                </a:lnTo>
                <a:lnTo>
                  <a:pt x="339549" y="343068"/>
                </a:lnTo>
                <a:lnTo>
                  <a:pt x="171534" y="343068"/>
                </a:lnTo>
                <a:cubicBezTo>
                  <a:pt x="76798" y="343068"/>
                  <a:pt x="0" y="266270"/>
                  <a:pt x="0" y="171534"/>
                </a:cubicBezTo>
                <a:cubicBezTo>
                  <a:pt x="0" y="76798"/>
                  <a:pt x="76798" y="0"/>
                  <a:pt x="171534" y="0"/>
                </a:cubicBezTo>
                <a:close/>
              </a:path>
            </a:pathLst>
          </a:custGeom>
          <a:solidFill>
            <a:srgbClr val="00549E"/>
          </a:solidFill>
        </p:spPr>
        <p:txBody>
          <a:bodyPr wrap="square" rIns="18288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Barlow Condensed Medium" pitchFamily="2" charset="77"/>
              </a:defRPr>
            </a:lvl1pPr>
          </a:lstStyle>
          <a:p>
            <a:pPr lvl="0"/>
            <a:r>
              <a:rPr lang="en-US"/>
              <a:t>Time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2F7D74-558F-4816-9367-4004FFA2B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 algn="ctr">
              <a:defRPr b="1" i="0">
                <a:latin typeface="Barlow Condensed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A459E6E-97FC-1074-4C06-9CD71EC9BED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81480" y="2285390"/>
            <a:ext cx="1536333" cy="343434"/>
          </a:xfrm>
          <a:custGeom>
            <a:avLst/>
            <a:gdLst>
              <a:gd name="connsiteX0" fmla="*/ 171534 w 1536333"/>
              <a:gd name="connsiteY0" fmla="*/ 0 h 343434"/>
              <a:gd name="connsiteX1" fmla="*/ 343069 w 1536333"/>
              <a:gd name="connsiteY1" fmla="*/ 0 h 343434"/>
              <a:gd name="connsiteX2" fmla="*/ 343069 w 1536333"/>
              <a:gd name="connsiteY2" fmla="*/ 91 h 343434"/>
              <a:gd name="connsiteX3" fmla="*/ 1193265 w 1536333"/>
              <a:gd name="connsiteY3" fmla="*/ 91 h 343434"/>
              <a:gd name="connsiteX4" fmla="*/ 1193265 w 1536333"/>
              <a:gd name="connsiteY4" fmla="*/ 366 h 343434"/>
              <a:gd name="connsiteX5" fmla="*/ 1364799 w 1536333"/>
              <a:gd name="connsiteY5" fmla="*/ 366 h 343434"/>
              <a:gd name="connsiteX6" fmla="*/ 1536333 w 1536333"/>
              <a:gd name="connsiteY6" fmla="*/ 171900 h 343434"/>
              <a:gd name="connsiteX7" fmla="*/ 1364799 w 1536333"/>
              <a:gd name="connsiteY7" fmla="*/ 343434 h 343434"/>
              <a:gd name="connsiteX8" fmla="*/ 1193265 w 1536333"/>
              <a:gd name="connsiteY8" fmla="*/ 343434 h 343434"/>
              <a:gd name="connsiteX9" fmla="*/ 339549 w 1536333"/>
              <a:gd name="connsiteY9" fmla="*/ 343434 h 343434"/>
              <a:gd name="connsiteX10" fmla="*/ 339549 w 1536333"/>
              <a:gd name="connsiteY10" fmla="*/ 343068 h 343434"/>
              <a:gd name="connsiteX11" fmla="*/ 171534 w 1536333"/>
              <a:gd name="connsiteY11" fmla="*/ 343068 h 343434"/>
              <a:gd name="connsiteX12" fmla="*/ 0 w 1536333"/>
              <a:gd name="connsiteY12" fmla="*/ 171534 h 343434"/>
              <a:gd name="connsiteX13" fmla="*/ 171534 w 1536333"/>
              <a:gd name="connsiteY13" fmla="*/ 0 h 343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36333" h="343434">
                <a:moveTo>
                  <a:pt x="171534" y="0"/>
                </a:moveTo>
                <a:lnTo>
                  <a:pt x="343069" y="0"/>
                </a:lnTo>
                <a:lnTo>
                  <a:pt x="343069" y="91"/>
                </a:lnTo>
                <a:lnTo>
                  <a:pt x="1193265" y="91"/>
                </a:lnTo>
                <a:lnTo>
                  <a:pt x="1193265" y="366"/>
                </a:lnTo>
                <a:lnTo>
                  <a:pt x="1364799" y="366"/>
                </a:lnTo>
                <a:cubicBezTo>
                  <a:pt x="1459535" y="366"/>
                  <a:pt x="1536333" y="77164"/>
                  <a:pt x="1536333" y="171900"/>
                </a:cubicBezTo>
                <a:cubicBezTo>
                  <a:pt x="1536333" y="266636"/>
                  <a:pt x="1459535" y="343434"/>
                  <a:pt x="1364799" y="343434"/>
                </a:cubicBezTo>
                <a:lnTo>
                  <a:pt x="1193265" y="343434"/>
                </a:lnTo>
                <a:lnTo>
                  <a:pt x="339549" y="343434"/>
                </a:lnTo>
                <a:lnTo>
                  <a:pt x="339549" y="343068"/>
                </a:lnTo>
                <a:lnTo>
                  <a:pt x="171534" y="343068"/>
                </a:lnTo>
                <a:cubicBezTo>
                  <a:pt x="76798" y="343068"/>
                  <a:pt x="0" y="266270"/>
                  <a:pt x="0" y="171534"/>
                </a:cubicBezTo>
                <a:cubicBezTo>
                  <a:pt x="0" y="76798"/>
                  <a:pt x="76798" y="0"/>
                  <a:pt x="171534" y="0"/>
                </a:cubicBezTo>
                <a:close/>
              </a:path>
            </a:pathLst>
          </a:custGeom>
          <a:gradFill>
            <a:gsLst>
              <a:gs pos="58000">
                <a:srgbClr val="003595"/>
              </a:gs>
              <a:gs pos="0">
                <a:srgbClr val="541896"/>
              </a:gs>
            </a:gsLst>
            <a:lin ang="0" scaled="0"/>
          </a:gradFill>
        </p:spPr>
        <p:txBody>
          <a:bodyPr wrap="square" rIns="18288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Barlow Condensed Medium" pitchFamily="2" charset="77"/>
              </a:defRPr>
            </a:lvl1pPr>
          </a:lstStyle>
          <a:p>
            <a:pPr lvl="0"/>
            <a:r>
              <a:rPr lang="en-US"/>
              <a:t>Time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6E9F63E-C450-8098-3C4A-434344351A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81480" y="2878043"/>
            <a:ext cx="1536333" cy="343434"/>
          </a:xfrm>
          <a:custGeom>
            <a:avLst/>
            <a:gdLst>
              <a:gd name="connsiteX0" fmla="*/ 171534 w 1536333"/>
              <a:gd name="connsiteY0" fmla="*/ 0 h 343434"/>
              <a:gd name="connsiteX1" fmla="*/ 343069 w 1536333"/>
              <a:gd name="connsiteY1" fmla="*/ 0 h 343434"/>
              <a:gd name="connsiteX2" fmla="*/ 343069 w 1536333"/>
              <a:gd name="connsiteY2" fmla="*/ 91 h 343434"/>
              <a:gd name="connsiteX3" fmla="*/ 1193265 w 1536333"/>
              <a:gd name="connsiteY3" fmla="*/ 91 h 343434"/>
              <a:gd name="connsiteX4" fmla="*/ 1193265 w 1536333"/>
              <a:gd name="connsiteY4" fmla="*/ 366 h 343434"/>
              <a:gd name="connsiteX5" fmla="*/ 1364799 w 1536333"/>
              <a:gd name="connsiteY5" fmla="*/ 366 h 343434"/>
              <a:gd name="connsiteX6" fmla="*/ 1536333 w 1536333"/>
              <a:gd name="connsiteY6" fmla="*/ 171900 h 343434"/>
              <a:gd name="connsiteX7" fmla="*/ 1364799 w 1536333"/>
              <a:gd name="connsiteY7" fmla="*/ 343434 h 343434"/>
              <a:gd name="connsiteX8" fmla="*/ 1193265 w 1536333"/>
              <a:gd name="connsiteY8" fmla="*/ 343434 h 343434"/>
              <a:gd name="connsiteX9" fmla="*/ 339549 w 1536333"/>
              <a:gd name="connsiteY9" fmla="*/ 343434 h 343434"/>
              <a:gd name="connsiteX10" fmla="*/ 339549 w 1536333"/>
              <a:gd name="connsiteY10" fmla="*/ 343068 h 343434"/>
              <a:gd name="connsiteX11" fmla="*/ 171534 w 1536333"/>
              <a:gd name="connsiteY11" fmla="*/ 343068 h 343434"/>
              <a:gd name="connsiteX12" fmla="*/ 0 w 1536333"/>
              <a:gd name="connsiteY12" fmla="*/ 171534 h 343434"/>
              <a:gd name="connsiteX13" fmla="*/ 171534 w 1536333"/>
              <a:gd name="connsiteY13" fmla="*/ 0 h 343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36333" h="343434">
                <a:moveTo>
                  <a:pt x="171534" y="0"/>
                </a:moveTo>
                <a:lnTo>
                  <a:pt x="343069" y="0"/>
                </a:lnTo>
                <a:lnTo>
                  <a:pt x="343069" y="91"/>
                </a:lnTo>
                <a:lnTo>
                  <a:pt x="1193265" y="91"/>
                </a:lnTo>
                <a:lnTo>
                  <a:pt x="1193265" y="366"/>
                </a:lnTo>
                <a:lnTo>
                  <a:pt x="1364799" y="366"/>
                </a:lnTo>
                <a:cubicBezTo>
                  <a:pt x="1459535" y="366"/>
                  <a:pt x="1536333" y="77164"/>
                  <a:pt x="1536333" y="171900"/>
                </a:cubicBezTo>
                <a:cubicBezTo>
                  <a:pt x="1536333" y="266636"/>
                  <a:pt x="1459535" y="343434"/>
                  <a:pt x="1364799" y="343434"/>
                </a:cubicBezTo>
                <a:lnTo>
                  <a:pt x="1193265" y="343434"/>
                </a:lnTo>
                <a:lnTo>
                  <a:pt x="339549" y="343434"/>
                </a:lnTo>
                <a:lnTo>
                  <a:pt x="339549" y="343068"/>
                </a:lnTo>
                <a:lnTo>
                  <a:pt x="171534" y="343068"/>
                </a:lnTo>
                <a:cubicBezTo>
                  <a:pt x="76798" y="343068"/>
                  <a:pt x="0" y="266270"/>
                  <a:pt x="0" y="171534"/>
                </a:cubicBezTo>
                <a:cubicBezTo>
                  <a:pt x="0" y="76798"/>
                  <a:pt x="76798" y="0"/>
                  <a:pt x="171534" y="0"/>
                </a:cubicBezTo>
                <a:close/>
              </a:path>
            </a:pathLst>
          </a:custGeom>
          <a:gradFill>
            <a:gsLst>
              <a:gs pos="58000">
                <a:srgbClr val="003595"/>
              </a:gs>
              <a:gs pos="0">
                <a:srgbClr val="541896"/>
              </a:gs>
            </a:gsLst>
            <a:lin ang="0" scaled="0"/>
          </a:gradFill>
        </p:spPr>
        <p:txBody>
          <a:bodyPr wrap="square" rIns="18288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Barlow Condensed Medium" pitchFamily="2" charset="77"/>
              </a:defRPr>
            </a:lvl1pPr>
          </a:lstStyle>
          <a:p>
            <a:pPr lvl="0"/>
            <a:r>
              <a:rPr lang="en-US"/>
              <a:t>Time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368112B-632E-7F30-A801-131F91B561B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81480" y="3470696"/>
            <a:ext cx="1536333" cy="343434"/>
          </a:xfrm>
          <a:custGeom>
            <a:avLst/>
            <a:gdLst>
              <a:gd name="connsiteX0" fmla="*/ 171534 w 1536333"/>
              <a:gd name="connsiteY0" fmla="*/ 0 h 343434"/>
              <a:gd name="connsiteX1" fmla="*/ 343069 w 1536333"/>
              <a:gd name="connsiteY1" fmla="*/ 0 h 343434"/>
              <a:gd name="connsiteX2" fmla="*/ 343069 w 1536333"/>
              <a:gd name="connsiteY2" fmla="*/ 91 h 343434"/>
              <a:gd name="connsiteX3" fmla="*/ 1193265 w 1536333"/>
              <a:gd name="connsiteY3" fmla="*/ 91 h 343434"/>
              <a:gd name="connsiteX4" fmla="*/ 1193265 w 1536333"/>
              <a:gd name="connsiteY4" fmla="*/ 366 h 343434"/>
              <a:gd name="connsiteX5" fmla="*/ 1364799 w 1536333"/>
              <a:gd name="connsiteY5" fmla="*/ 366 h 343434"/>
              <a:gd name="connsiteX6" fmla="*/ 1536333 w 1536333"/>
              <a:gd name="connsiteY6" fmla="*/ 171900 h 343434"/>
              <a:gd name="connsiteX7" fmla="*/ 1364799 w 1536333"/>
              <a:gd name="connsiteY7" fmla="*/ 343434 h 343434"/>
              <a:gd name="connsiteX8" fmla="*/ 1193265 w 1536333"/>
              <a:gd name="connsiteY8" fmla="*/ 343434 h 343434"/>
              <a:gd name="connsiteX9" fmla="*/ 339549 w 1536333"/>
              <a:gd name="connsiteY9" fmla="*/ 343434 h 343434"/>
              <a:gd name="connsiteX10" fmla="*/ 339549 w 1536333"/>
              <a:gd name="connsiteY10" fmla="*/ 343068 h 343434"/>
              <a:gd name="connsiteX11" fmla="*/ 171534 w 1536333"/>
              <a:gd name="connsiteY11" fmla="*/ 343068 h 343434"/>
              <a:gd name="connsiteX12" fmla="*/ 0 w 1536333"/>
              <a:gd name="connsiteY12" fmla="*/ 171534 h 343434"/>
              <a:gd name="connsiteX13" fmla="*/ 171534 w 1536333"/>
              <a:gd name="connsiteY13" fmla="*/ 0 h 343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36333" h="343434">
                <a:moveTo>
                  <a:pt x="171534" y="0"/>
                </a:moveTo>
                <a:lnTo>
                  <a:pt x="343069" y="0"/>
                </a:lnTo>
                <a:lnTo>
                  <a:pt x="343069" y="91"/>
                </a:lnTo>
                <a:lnTo>
                  <a:pt x="1193265" y="91"/>
                </a:lnTo>
                <a:lnTo>
                  <a:pt x="1193265" y="366"/>
                </a:lnTo>
                <a:lnTo>
                  <a:pt x="1364799" y="366"/>
                </a:lnTo>
                <a:cubicBezTo>
                  <a:pt x="1459535" y="366"/>
                  <a:pt x="1536333" y="77164"/>
                  <a:pt x="1536333" y="171900"/>
                </a:cubicBezTo>
                <a:cubicBezTo>
                  <a:pt x="1536333" y="266636"/>
                  <a:pt x="1459535" y="343434"/>
                  <a:pt x="1364799" y="343434"/>
                </a:cubicBezTo>
                <a:lnTo>
                  <a:pt x="1193265" y="343434"/>
                </a:lnTo>
                <a:lnTo>
                  <a:pt x="339549" y="343434"/>
                </a:lnTo>
                <a:lnTo>
                  <a:pt x="339549" y="343068"/>
                </a:lnTo>
                <a:lnTo>
                  <a:pt x="171534" y="343068"/>
                </a:lnTo>
                <a:cubicBezTo>
                  <a:pt x="76798" y="343068"/>
                  <a:pt x="0" y="266270"/>
                  <a:pt x="0" y="171534"/>
                </a:cubicBezTo>
                <a:cubicBezTo>
                  <a:pt x="0" y="76798"/>
                  <a:pt x="76798" y="0"/>
                  <a:pt x="171534" y="0"/>
                </a:cubicBezTo>
                <a:close/>
              </a:path>
            </a:pathLst>
          </a:custGeom>
          <a:solidFill>
            <a:srgbClr val="00549E"/>
          </a:solidFill>
          <a:ln>
            <a:noFill/>
          </a:ln>
        </p:spPr>
        <p:txBody>
          <a:bodyPr wrap="square" rIns="18288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Barlow Condensed Medium" pitchFamily="2" charset="77"/>
              </a:defRPr>
            </a:lvl1pPr>
          </a:lstStyle>
          <a:p>
            <a:pPr lvl="0"/>
            <a:r>
              <a:rPr lang="en-US"/>
              <a:t>Time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E07528E-155F-E875-8178-E3AEBAD0240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81480" y="4063349"/>
            <a:ext cx="1536333" cy="343434"/>
          </a:xfrm>
          <a:custGeom>
            <a:avLst/>
            <a:gdLst>
              <a:gd name="connsiteX0" fmla="*/ 171534 w 1536333"/>
              <a:gd name="connsiteY0" fmla="*/ 0 h 343434"/>
              <a:gd name="connsiteX1" fmla="*/ 343069 w 1536333"/>
              <a:gd name="connsiteY1" fmla="*/ 0 h 343434"/>
              <a:gd name="connsiteX2" fmla="*/ 343069 w 1536333"/>
              <a:gd name="connsiteY2" fmla="*/ 91 h 343434"/>
              <a:gd name="connsiteX3" fmla="*/ 1193265 w 1536333"/>
              <a:gd name="connsiteY3" fmla="*/ 91 h 343434"/>
              <a:gd name="connsiteX4" fmla="*/ 1193265 w 1536333"/>
              <a:gd name="connsiteY4" fmla="*/ 366 h 343434"/>
              <a:gd name="connsiteX5" fmla="*/ 1364799 w 1536333"/>
              <a:gd name="connsiteY5" fmla="*/ 366 h 343434"/>
              <a:gd name="connsiteX6" fmla="*/ 1536333 w 1536333"/>
              <a:gd name="connsiteY6" fmla="*/ 171900 h 343434"/>
              <a:gd name="connsiteX7" fmla="*/ 1364799 w 1536333"/>
              <a:gd name="connsiteY7" fmla="*/ 343434 h 343434"/>
              <a:gd name="connsiteX8" fmla="*/ 1193265 w 1536333"/>
              <a:gd name="connsiteY8" fmla="*/ 343434 h 343434"/>
              <a:gd name="connsiteX9" fmla="*/ 339549 w 1536333"/>
              <a:gd name="connsiteY9" fmla="*/ 343434 h 343434"/>
              <a:gd name="connsiteX10" fmla="*/ 339549 w 1536333"/>
              <a:gd name="connsiteY10" fmla="*/ 343068 h 343434"/>
              <a:gd name="connsiteX11" fmla="*/ 171534 w 1536333"/>
              <a:gd name="connsiteY11" fmla="*/ 343068 h 343434"/>
              <a:gd name="connsiteX12" fmla="*/ 0 w 1536333"/>
              <a:gd name="connsiteY12" fmla="*/ 171534 h 343434"/>
              <a:gd name="connsiteX13" fmla="*/ 171534 w 1536333"/>
              <a:gd name="connsiteY13" fmla="*/ 0 h 343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36333" h="343434">
                <a:moveTo>
                  <a:pt x="171534" y="0"/>
                </a:moveTo>
                <a:lnTo>
                  <a:pt x="343069" y="0"/>
                </a:lnTo>
                <a:lnTo>
                  <a:pt x="343069" y="91"/>
                </a:lnTo>
                <a:lnTo>
                  <a:pt x="1193265" y="91"/>
                </a:lnTo>
                <a:lnTo>
                  <a:pt x="1193265" y="366"/>
                </a:lnTo>
                <a:lnTo>
                  <a:pt x="1364799" y="366"/>
                </a:lnTo>
                <a:cubicBezTo>
                  <a:pt x="1459535" y="366"/>
                  <a:pt x="1536333" y="77164"/>
                  <a:pt x="1536333" y="171900"/>
                </a:cubicBezTo>
                <a:cubicBezTo>
                  <a:pt x="1536333" y="266636"/>
                  <a:pt x="1459535" y="343434"/>
                  <a:pt x="1364799" y="343434"/>
                </a:cubicBezTo>
                <a:lnTo>
                  <a:pt x="1193265" y="343434"/>
                </a:lnTo>
                <a:lnTo>
                  <a:pt x="339549" y="343434"/>
                </a:lnTo>
                <a:lnTo>
                  <a:pt x="339549" y="343068"/>
                </a:lnTo>
                <a:lnTo>
                  <a:pt x="171534" y="343068"/>
                </a:lnTo>
                <a:cubicBezTo>
                  <a:pt x="76798" y="343068"/>
                  <a:pt x="0" y="266270"/>
                  <a:pt x="0" y="171534"/>
                </a:cubicBezTo>
                <a:cubicBezTo>
                  <a:pt x="0" y="76798"/>
                  <a:pt x="76798" y="0"/>
                  <a:pt x="171534" y="0"/>
                </a:cubicBezTo>
                <a:close/>
              </a:path>
            </a:pathLst>
          </a:custGeom>
          <a:gradFill>
            <a:gsLst>
              <a:gs pos="58000">
                <a:srgbClr val="003595"/>
              </a:gs>
              <a:gs pos="0">
                <a:srgbClr val="541896"/>
              </a:gs>
            </a:gsLst>
            <a:lin ang="0" scaled="0"/>
          </a:gradFill>
        </p:spPr>
        <p:txBody>
          <a:bodyPr wrap="square" rIns="18288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Barlow Condensed Medium" pitchFamily="2" charset="77"/>
              </a:defRPr>
            </a:lvl1pPr>
          </a:lstStyle>
          <a:p>
            <a:pPr lvl="0"/>
            <a:r>
              <a:rPr lang="en-US"/>
              <a:t>Time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9DB8B3E-9007-385B-8177-800AD9427E5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81480" y="4656002"/>
            <a:ext cx="1536333" cy="343434"/>
          </a:xfrm>
          <a:custGeom>
            <a:avLst/>
            <a:gdLst>
              <a:gd name="connsiteX0" fmla="*/ 171534 w 1536333"/>
              <a:gd name="connsiteY0" fmla="*/ 0 h 343434"/>
              <a:gd name="connsiteX1" fmla="*/ 343069 w 1536333"/>
              <a:gd name="connsiteY1" fmla="*/ 0 h 343434"/>
              <a:gd name="connsiteX2" fmla="*/ 343069 w 1536333"/>
              <a:gd name="connsiteY2" fmla="*/ 91 h 343434"/>
              <a:gd name="connsiteX3" fmla="*/ 1193265 w 1536333"/>
              <a:gd name="connsiteY3" fmla="*/ 91 h 343434"/>
              <a:gd name="connsiteX4" fmla="*/ 1193265 w 1536333"/>
              <a:gd name="connsiteY4" fmla="*/ 366 h 343434"/>
              <a:gd name="connsiteX5" fmla="*/ 1364799 w 1536333"/>
              <a:gd name="connsiteY5" fmla="*/ 366 h 343434"/>
              <a:gd name="connsiteX6" fmla="*/ 1536333 w 1536333"/>
              <a:gd name="connsiteY6" fmla="*/ 171900 h 343434"/>
              <a:gd name="connsiteX7" fmla="*/ 1364799 w 1536333"/>
              <a:gd name="connsiteY7" fmla="*/ 343434 h 343434"/>
              <a:gd name="connsiteX8" fmla="*/ 1193265 w 1536333"/>
              <a:gd name="connsiteY8" fmla="*/ 343434 h 343434"/>
              <a:gd name="connsiteX9" fmla="*/ 339549 w 1536333"/>
              <a:gd name="connsiteY9" fmla="*/ 343434 h 343434"/>
              <a:gd name="connsiteX10" fmla="*/ 339549 w 1536333"/>
              <a:gd name="connsiteY10" fmla="*/ 343068 h 343434"/>
              <a:gd name="connsiteX11" fmla="*/ 171534 w 1536333"/>
              <a:gd name="connsiteY11" fmla="*/ 343068 h 343434"/>
              <a:gd name="connsiteX12" fmla="*/ 0 w 1536333"/>
              <a:gd name="connsiteY12" fmla="*/ 171534 h 343434"/>
              <a:gd name="connsiteX13" fmla="*/ 171534 w 1536333"/>
              <a:gd name="connsiteY13" fmla="*/ 0 h 343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36333" h="343434">
                <a:moveTo>
                  <a:pt x="171534" y="0"/>
                </a:moveTo>
                <a:lnTo>
                  <a:pt x="343069" y="0"/>
                </a:lnTo>
                <a:lnTo>
                  <a:pt x="343069" y="91"/>
                </a:lnTo>
                <a:lnTo>
                  <a:pt x="1193265" y="91"/>
                </a:lnTo>
                <a:lnTo>
                  <a:pt x="1193265" y="366"/>
                </a:lnTo>
                <a:lnTo>
                  <a:pt x="1364799" y="366"/>
                </a:lnTo>
                <a:cubicBezTo>
                  <a:pt x="1459535" y="366"/>
                  <a:pt x="1536333" y="77164"/>
                  <a:pt x="1536333" y="171900"/>
                </a:cubicBezTo>
                <a:cubicBezTo>
                  <a:pt x="1536333" y="266636"/>
                  <a:pt x="1459535" y="343434"/>
                  <a:pt x="1364799" y="343434"/>
                </a:cubicBezTo>
                <a:lnTo>
                  <a:pt x="1193265" y="343434"/>
                </a:lnTo>
                <a:lnTo>
                  <a:pt x="339549" y="343434"/>
                </a:lnTo>
                <a:lnTo>
                  <a:pt x="339549" y="343068"/>
                </a:lnTo>
                <a:lnTo>
                  <a:pt x="171534" y="343068"/>
                </a:lnTo>
                <a:cubicBezTo>
                  <a:pt x="76798" y="343068"/>
                  <a:pt x="0" y="266270"/>
                  <a:pt x="0" y="171534"/>
                </a:cubicBezTo>
                <a:cubicBezTo>
                  <a:pt x="0" y="76798"/>
                  <a:pt x="76798" y="0"/>
                  <a:pt x="171534" y="0"/>
                </a:cubicBezTo>
                <a:close/>
              </a:path>
            </a:pathLst>
          </a:custGeom>
          <a:gradFill>
            <a:gsLst>
              <a:gs pos="58000">
                <a:srgbClr val="003595"/>
              </a:gs>
              <a:gs pos="0">
                <a:srgbClr val="541896"/>
              </a:gs>
            </a:gsLst>
            <a:lin ang="0" scaled="0"/>
          </a:gradFill>
        </p:spPr>
        <p:txBody>
          <a:bodyPr wrap="square" rIns="18288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Barlow Condensed Medium" pitchFamily="2" charset="77"/>
              </a:defRPr>
            </a:lvl1pPr>
          </a:lstStyle>
          <a:p>
            <a:pPr lvl="0"/>
            <a:r>
              <a:rPr lang="en-US"/>
              <a:t>Time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EF9D4FF-13A3-F309-0814-2187BA685B0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81480" y="5248656"/>
            <a:ext cx="1536333" cy="343434"/>
          </a:xfrm>
          <a:custGeom>
            <a:avLst/>
            <a:gdLst>
              <a:gd name="connsiteX0" fmla="*/ 171534 w 1536333"/>
              <a:gd name="connsiteY0" fmla="*/ 0 h 343434"/>
              <a:gd name="connsiteX1" fmla="*/ 343069 w 1536333"/>
              <a:gd name="connsiteY1" fmla="*/ 0 h 343434"/>
              <a:gd name="connsiteX2" fmla="*/ 343069 w 1536333"/>
              <a:gd name="connsiteY2" fmla="*/ 91 h 343434"/>
              <a:gd name="connsiteX3" fmla="*/ 1193265 w 1536333"/>
              <a:gd name="connsiteY3" fmla="*/ 91 h 343434"/>
              <a:gd name="connsiteX4" fmla="*/ 1193265 w 1536333"/>
              <a:gd name="connsiteY4" fmla="*/ 366 h 343434"/>
              <a:gd name="connsiteX5" fmla="*/ 1364799 w 1536333"/>
              <a:gd name="connsiteY5" fmla="*/ 366 h 343434"/>
              <a:gd name="connsiteX6" fmla="*/ 1536333 w 1536333"/>
              <a:gd name="connsiteY6" fmla="*/ 171900 h 343434"/>
              <a:gd name="connsiteX7" fmla="*/ 1364799 w 1536333"/>
              <a:gd name="connsiteY7" fmla="*/ 343434 h 343434"/>
              <a:gd name="connsiteX8" fmla="*/ 1193265 w 1536333"/>
              <a:gd name="connsiteY8" fmla="*/ 343434 h 343434"/>
              <a:gd name="connsiteX9" fmla="*/ 339549 w 1536333"/>
              <a:gd name="connsiteY9" fmla="*/ 343434 h 343434"/>
              <a:gd name="connsiteX10" fmla="*/ 339549 w 1536333"/>
              <a:gd name="connsiteY10" fmla="*/ 343068 h 343434"/>
              <a:gd name="connsiteX11" fmla="*/ 171534 w 1536333"/>
              <a:gd name="connsiteY11" fmla="*/ 343068 h 343434"/>
              <a:gd name="connsiteX12" fmla="*/ 0 w 1536333"/>
              <a:gd name="connsiteY12" fmla="*/ 171534 h 343434"/>
              <a:gd name="connsiteX13" fmla="*/ 171534 w 1536333"/>
              <a:gd name="connsiteY13" fmla="*/ 0 h 343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36333" h="343434">
                <a:moveTo>
                  <a:pt x="171534" y="0"/>
                </a:moveTo>
                <a:lnTo>
                  <a:pt x="343069" y="0"/>
                </a:lnTo>
                <a:lnTo>
                  <a:pt x="343069" y="91"/>
                </a:lnTo>
                <a:lnTo>
                  <a:pt x="1193265" y="91"/>
                </a:lnTo>
                <a:lnTo>
                  <a:pt x="1193265" y="366"/>
                </a:lnTo>
                <a:lnTo>
                  <a:pt x="1364799" y="366"/>
                </a:lnTo>
                <a:cubicBezTo>
                  <a:pt x="1459535" y="366"/>
                  <a:pt x="1536333" y="77164"/>
                  <a:pt x="1536333" y="171900"/>
                </a:cubicBezTo>
                <a:cubicBezTo>
                  <a:pt x="1536333" y="266636"/>
                  <a:pt x="1459535" y="343434"/>
                  <a:pt x="1364799" y="343434"/>
                </a:cubicBezTo>
                <a:lnTo>
                  <a:pt x="1193265" y="343434"/>
                </a:lnTo>
                <a:lnTo>
                  <a:pt x="339549" y="343434"/>
                </a:lnTo>
                <a:lnTo>
                  <a:pt x="339549" y="343068"/>
                </a:lnTo>
                <a:lnTo>
                  <a:pt x="171534" y="343068"/>
                </a:lnTo>
                <a:cubicBezTo>
                  <a:pt x="76798" y="343068"/>
                  <a:pt x="0" y="266270"/>
                  <a:pt x="0" y="171534"/>
                </a:cubicBezTo>
                <a:cubicBezTo>
                  <a:pt x="0" y="76798"/>
                  <a:pt x="76798" y="0"/>
                  <a:pt x="171534" y="0"/>
                </a:cubicBezTo>
                <a:close/>
              </a:path>
            </a:pathLst>
          </a:custGeom>
          <a:solidFill>
            <a:srgbClr val="00549E"/>
          </a:solidFill>
        </p:spPr>
        <p:txBody>
          <a:bodyPr wrap="square" rIns="18288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Barlow Condensed Medium" pitchFamily="2" charset="77"/>
              </a:defRPr>
            </a:lvl1pPr>
          </a:lstStyle>
          <a:p>
            <a:pPr lvl="0"/>
            <a:r>
              <a:rPr lang="en-US"/>
              <a:t>Time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4383E88-836C-CD34-5C4B-3F0AAF118A6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520440" y="1636776"/>
            <a:ext cx="6958584" cy="466344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53CC4C9F-F232-4415-9118-28602D1280E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520440" y="2231136"/>
            <a:ext cx="6958584" cy="466344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5D8B209B-4BCE-6BD8-63D1-CC7CE0AA802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520440" y="2825496"/>
            <a:ext cx="6958584" cy="466344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5FCA2773-BB1C-BDED-1C57-09A106D0AF0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520440" y="3419856"/>
            <a:ext cx="6958584" cy="466344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F38CB0D3-C990-7F5C-A633-AA9302BB354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20440" y="4014216"/>
            <a:ext cx="6958584" cy="466344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FCB50D60-CB07-EDD6-072A-081F90BC31A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520440" y="4608576"/>
            <a:ext cx="6958584" cy="466344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190BCFF5-443F-8135-EAA8-9824F88360A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520440" y="5202936"/>
            <a:ext cx="6958584" cy="466344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87">
            <a:extLst>
              <a:ext uri="{FF2B5EF4-FFF2-40B4-BE49-F238E27FC236}">
                <a16:creationId xmlns:a16="http://schemas.microsoft.com/office/drawing/2014/main" id="{EEA784EF-3E6A-9E38-B8AC-FDA8B693DC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154680" y="1817973"/>
            <a:ext cx="100584" cy="100584"/>
          </a:xfrm>
          <a:custGeom>
            <a:avLst/>
            <a:gdLst>
              <a:gd name="connsiteX0" fmla="*/ 104698 w 209396"/>
              <a:gd name="connsiteY0" fmla="*/ 0 h 209396"/>
              <a:gd name="connsiteX1" fmla="*/ 209396 w 209396"/>
              <a:gd name="connsiteY1" fmla="*/ 104698 h 209396"/>
              <a:gd name="connsiteX2" fmla="*/ 104698 w 209396"/>
              <a:gd name="connsiteY2" fmla="*/ 209396 h 209396"/>
              <a:gd name="connsiteX3" fmla="*/ 0 w 209396"/>
              <a:gd name="connsiteY3" fmla="*/ 104698 h 209396"/>
              <a:gd name="connsiteX4" fmla="*/ 104698 w 209396"/>
              <a:gd name="connsiteY4" fmla="*/ 0 h 209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96" h="209396">
                <a:moveTo>
                  <a:pt x="104698" y="0"/>
                </a:moveTo>
                <a:cubicBezTo>
                  <a:pt x="162521" y="0"/>
                  <a:pt x="209396" y="46875"/>
                  <a:pt x="209396" y="104698"/>
                </a:cubicBezTo>
                <a:cubicBezTo>
                  <a:pt x="209396" y="162521"/>
                  <a:pt x="162521" y="209396"/>
                  <a:pt x="104698" y="209396"/>
                </a:cubicBezTo>
                <a:cubicBezTo>
                  <a:pt x="46875" y="209396"/>
                  <a:pt x="0" y="162521"/>
                  <a:pt x="0" y="104698"/>
                </a:cubicBezTo>
                <a:cubicBezTo>
                  <a:pt x="0" y="46875"/>
                  <a:pt x="46875" y="0"/>
                  <a:pt x="104698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8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4" name="Text Placeholder 87">
            <a:extLst>
              <a:ext uri="{FF2B5EF4-FFF2-40B4-BE49-F238E27FC236}">
                <a16:creationId xmlns:a16="http://schemas.microsoft.com/office/drawing/2014/main" id="{5277C7B0-2FFF-0B06-E9B0-6BD8E0CA261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154680" y="2407602"/>
            <a:ext cx="100584" cy="100584"/>
          </a:xfrm>
          <a:custGeom>
            <a:avLst/>
            <a:gdLst>
              <a:gd name="connsiteX0" fmla="*/ 104698 w 209396"/>
              <a:gd name="connsiteY0" fmla="*/ 0 h 209396"/>
              <a:gd name="connsiteX1" fmla="*/ 209396 w 209396"/>
              <a:gd name="connsiteY1" fmla="*/ 104698 h 209396"/>
              <a:gd name="connsiteX2" fmla="*/ 104698 w 209396"/>
              <a:gd name="connsiteY2" fmla="*/ 209396 h 209396"/>
              <a:gd name="connsiteX3" fmla="*/ 0 w 209396"/>
              <a:gd name="connsiteY3" fmla="*/ 104698 h 209396"/>
              <a:gd name="connsiteX4" fmla="*/ 104698 w 209396"/>
              <a:gd name="connsiteY4" fmla="*/ 0 h 209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96" h="209396">
                <a:moveTo>
                  <a:pt x="104698" y="0"/>
                </a:moveTo>
                <a:cubicBezTo>
                  <a:pt x="162521" y="0"/>
                  <a:pt x="209396" y="46875"/>
                  <a:pt x="209396" y="104698"/>
                </a:cubicBezTo>
                <a:cubicBezTo>
                  <a:pt x="209396" y="162521"/>
                  <a:pt x="162521" y="209396"/>
                  <a:pt x="104698" y="209396"/>
                </a:cubicBezTo>
                <a:cubicBezTo>
                  <a:pt x="46875" y="209396"/>
                  <a:pt x="0" y="162521"/>
                  <a:pt x="0" y="104698"/>
                </a:cubicBezTo>
                <a:cubicBezTo>
                  <a:pt x="0" y="46875"/>
                  <a:pt x="46875" y="0"/>
                  <a:pt x="104698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8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5" name="Text Placeholder 87">
            <a:extLst>
              <a:ext uri="{FF2B5EF4-FFF2-40B4-BE49-F238E27FC236}">
                <a16:creationId xmlns:a16="http://schemas.microsoft.com/office/drawing/2014/main" id="{149A2160-9598-9848-9211-C37363680E1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154680" y="3006693"/>
            <a:ext cx="100584" cy="100584"/>
          </a:xfrm>
          <a:custGeom>
            <a:avLst/>
            <a:gdLst>
              <a:gd name="connsiteX0" fmla="*/ 104698 w 209396"/>
              <a:gd name="connsiteY0" fmla="*/ 0 h 209396"/>
              <a:gd name="connsiteX1" fmla="*/ 209396 w 209396"/>
              <a:gd name="connsiteY1" fmla="*/ 104698 h 209396"/>
              <a:gd name="connsiteX2" fmla="*/ 104698 w 209396"/>
              <a:gd name="connsiteY2" fmla="*/ 209396 h 209396"/>
              <a:gd name="connsiteX3" fmla="*/ 0 w 209396"/>
              <a:gd name="connsiteY3" fmla="*/ 104698 h 209396"/>
              <a:gd name="connsiteX4" fmla="*/ 104698 w 209396"/>
              <a:gd name="connsiteY4" fmla="*/ 0 h 209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96" h="209396">
                <a:moveTo>
                  <a:pt x="104698" y="0"/>
                </a:moveTo>
                <a:cubicBezTo>
                  <a:pt x="162521" y="0"/>
                  <a:pt x="209396" y="46875"/>
                  <a:pt x="209396" y="104698"/>
                </a:cubicBezTo>
                <a:cubicBezTo>
                  <a:pt x="209396" y="162521"/>
                  <a:pt x="162521" y="209396"/>
                  <a:pt x="104698" y="209396"/>
                </a:cubicBezTo>
                <a:cubicBezTo>
                  <a:pt x="46875" y="209396"/>
                  <a:pt x="0" y="162521"/>
                  <a:pt x="0" y="104698"/>
                </a:cubicBezTo>
                <a:cubicBezTo>
                  <a:pt x="0" y="46875"/>
                  <a:pt x="46875" y="0"/>
                  <a:pt x="104698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8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6" name="Text Placeholder 87">
            <a:extLst>
              <a:ext uri="{FF2B5EF4-FFF2-40B4-BE49-F238E27FC236}">
                <a16:creationId xmlns:a16="http://schemas.microsoft.com/office/drawing/2014/main" id="{91EBF4BF-F08B-2CEA-0D2E-98E7E79E587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154680" y="3602736"/>
            <a:ext cx="100584" cy="100584"/>
          </a:xfrm>
          <a:custGeom>
            <a:avLst/>
            <a:gdLst>
              <a:gd name="connsiteX0" fmla="*/ 104698 w 209396"/>
              <a:gd name="connsiteY0" fmla="*/ 0 h 209396"/>
              <a:gd name="connsiteX1" fmla="*/ 209396 w 209396"/>
              <a:gd name="connsiteY1" fmla="*/ 104698 h 209396"/>
              <a:gd name="connsiteX2" fmla="*/ 104698 w 209396"/>
              <a:gd name="connsiteY2" fmla="*/ 209396 h 209396"/>
              <a:gd name="connsiteX3" fmla="*/ 0 w 209396"/>
              <a:gd name="connsiteY3" fmla="*/ 104698 h 209396"/>
              <a:gd name="connsiteX4" fmla="*/ 104698 w 209396"/>
              <a:gd name="connsiteY4" fmla="*/ 0 h 209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96" h="209396">
                <a:moveTo>
                  <a:pt x="104698" y="0"/>
                </a:moveTo>
                <a:cubicBezTo>
                  <a:pt x="162521" y="0"/>
                  <a:pt x="209396" y="46875"/>
                  <a:pt x="209396" y="104698"/>
                </a:cubicBezTo>
                <a:cubicBezTo>
                  <a:pt x="209396" y="162521"/>
                  <a:pt x="162521" y="209396"/>
                  <a:pt x="104698" y="209396"/>
                </a:cubicBezTo>
                <a:cubicBezTo>
                  <a:pt x="46875" y="209396"/>
                  <a:pt x="0" y="162521"/>
                  <a:pt x="0" y="104698"/>
                </a:cubicBezTo>
                <a:cubicBezTo>
                  <a:pt x="0" y="46875"/>
                  <a:pt x="46875" y="0"/>
                  <a:pt x="104698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8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7" name="Text Placeholder 87">
            <a:extLst>
              <a:ext uri="{FF2B5EF4-FFF2-40B4-BE49-F238E27FC236}">
                <a16:creationId xmlns:a16="http://schemas.microsoft.com/office/drawing/2014/main" id="{4E881374-20C5-943C-FBFF-01633C0C5A1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154680" y="4184774"/>
            <a:ext cx="100584" cy="100584"/>
          </a:xfrm>
          <a:custGeom>
            <a:avLst/>
            <a:gdLst>
              <a:gd name="connsiteX0" fmla="*/ 104698 w 209396"/>
              <a:gd name="connsiteY0" fmla="*/ 0 h 209396"/>
              <a:gd name="connsiteX1" fmla="*/ 209396 w 209396"/>
              <a:gd name="connsiteY1" fmla="*/ 104698 h 209396"/>
              <a:gd name="connsiteX2" fmla="*/ 104698 w 209396"/>
              <a:gd name="connsiteY2" fmla="*/ 209396 h 209396"/>
              <a:gd name="connsiteX3" fmla="*/ 0 w 209396"/>
              <a:gd name="connsiteY3" fmla="*/ 104698 h 209396"/>
              <a:gd name="connsiteX4" fmla="*/ 104698 w 209396"/>
              <a:gd name="connsiteY4" fmla="*/ 0 h 209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96" h="209396">
                <a:moveTo>
                  <a:pt x="104698" y="0"/>
                </a:moveTo>
                <a:cubicBezTo>
                  <a:pt x="162521" y="0"/>
                  <a:pt x="209396" y="46875"/>
                  <a:pt x="209396" y="104698"/>
                </a:cubicBezTo>
                <a:cubicBezTo>
                  <a:pt x="209396" y="162521"/>
                  <a:pt x="162521" y="209396"/>
                  <a:pt x="104698" y="209396"/>
                </a:cubicBezTo>
                <a:cubicBezTo>
                  <a:pt x="46875" y="209396"/>
                  <a:pt x="0" y="162521"/>
                  <a:pt x="0" y="104698"/>
                </a:cubicBezTo>
                <a:cubicBezTo>
                  <a:pt x="0" y="46875"/>
                  <a:pt x="46875" y="0"/>
                  <a:pt x="104698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8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8" name="Text Placeholder 87">
            <a:extLst>
              <a:ext uri="{FF2B5EF4-FFF2-40B4-BE49-F238E27FC236}">
                <a16:creationId xmlns:a16="http://schemas.microsoft.com/office/drawing/2014/main" id="{CE37C895-FC39-62C3-6D17-38E9E86C29A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154680" y="4777427"/>
            <a:ext cx="100584" cy="100584"/>
          </a:xfrm>
          <a:custGeom>
            <a:avLst/>
            <a:gdLst>
              <a:gd name="connsiteX0" fmla="*/ 104698 w 209396"/>
              <a:gd name="connsiteY0" fmla="*/ 0 h 209396"/>
              <a:gd name="connsiteX1" fmla="*/ 209396 w 209396"/>
              <a:gd name="connsiteY1" fmla="*/ 104698 h 209396"/>
              <a:gd name="connsiteX2" fmla="*/ 104698 w 209396"/>
              <a:gd name="connsiteY2" fmla="*/ 209396 h 209396"/>
              <a:gd name="connsiteX3" fmla="*/ 0 w 209396"/>
              <a:gd name="connsiteY3" fmla="*/ 104698 h 209396"/>
              <a:gd name="connsiteX4" fmla="*/ 104698 w 209396"/>
              <a:gd name="connsiteY4" fmla="*/ 0 h 209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96" h="209396">
                <a:moveTo>
                  <a:pt x="104698" y="0"/>
                </a:moveTo>
                <a:cubicBezTo>
                  <a:pt x="162521" y="0"/>
                  <a:pt x="209396" y="46875"/>
                  <a:pt x="209396" y="104698"/>
                </a:cubicBezTo>
                <a:cubicBezTo>
                  <a:pt x="209396" y="162521"/>
                  <a:pt x="162521" y="209396"/>
                  <a:pt x="104698" y="209396"/>
                </a:cubicBezTo>
                <a:cubicBezTo>
                  <a:pt x="46875" y="209396"/>
                  <a:pt x="0" y="162521"/>
                  <a:pt x="0" y="104698"/>
                </a:cubicBezTo>
                <a:cubicBezTo>
                  <a:pt x="0" y="46875"/>
                  <a:pt x="46875" y="0"/>
                  <a:pt x="104698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8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9" name="Text Placeholder 87">
            <a:extLst>
              <a:ext uri="{FF2B5EF4-FFF2-40B4-BE49-F238E27FC236}">
                <a16:creationId xmlns:a16="http://schemas.microsoft.com/office/drawing/2014/main" id="{097C8867-E297-05B1-44D3-06B4565506B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154680" y="5385816"/>
            <a:ext cx="100584" cy="100584"/>
          </a:xfrm>
          <a:custGeom>
            <a:avLst/>
            <a:gdLst>
              <a:gd name="connsiteX0" fmla="*/ 104698 w 209396"/>
              <a:gd name="connsiteY0" fmla="*/ 0 h 209396"/>
              <a:gd name="connsiteX1" fmla="*/ 209396 w 209396"/>
              <a:gd name="connsiteY1" fmla="*/ 104698 h 209396"/>
              <a:gd name="connsiteX2" fmla="*/ 104698 w 209396"/>
              <a:gd name="connsiteY2" fmla="*/ 209396 h 209396"/>
              <a:gd name="connsiteX3" fmla="*/ 0 w 209396"/>
              <a:gd name="connsiteY3" fmla="*/ 104698 h 209396"/>
              <a:gd name="connsiteX4" fmla="*/ 104698 w 209396"/>
              <a:gd name="connsiteY4" fmla="*/ 0 h 209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96" h="209396">
                <a:moveTo>
                  <a:pt x="104698" y="0"/>
                </a:moveTo>
                <a:cubicBezTo>
                  <a:pt x="162521" y="0"/>
                  <a:pt x="209396" y="46875"/>
                  <a:pt x="209396" y="104698"/>
                </a:cubicBezTo>
                <a:cubicBezTo>
                  <a:pt x="209396" y="162521"/>
                  <a:pt x="162521" y="209396"/>
                  <a:pt x="104698" y="209396"/>
                </a:cubicBezTo>
                <a:cubicBezTo>
                  <a:pt x="46875" y="209396"/>
                  <a:pt x="0" y="162521"/>
                  <a:pt x="0" y="104698"/>
                </a:cubicBezTo>
                <a:cubicBezTo>
                  <a:pt x="0" y="46875"/>
                  <a:pt x="46875" y="0"/>
                  <a:pt x="104698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8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X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1FCA51C-0058-2F2B-EEDC-39101A3295FB}"/>
              </a:ext>
            </a:extLst>
          </p:cNvPr>
          <p:cNvGrpSpPr/>
          <p:nvPr userDrawn="1"/>
        </p:nvGrpSpPr>
        <p:grpSpPr>
          <a:xfrm>
            <a:off x="-394874" y="5344027"/>
            <a:ext cx="13344525" cy="2744324"/>
            <a:chOff x="-257175" y="5326343"/>
            <a:chExt cx="13344525" cy="274432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AAA4EF1-679A-E735-9406-8073BCAFBCCA}"/>
                </a:ext>
              </a:extLst>
            </p:cNvPr>
            <p:cNvSpPr/>
            <p:nvPr userDrawn="1"/>
          </p:nvSpPr>
          <p:spPr>
            <a:xfrm>
              <a:off x="-257175" y="6167765"/>
              <a:ext cx="13344525" cy="690235"/>
            </a:xfrm>
            <a:prstGeom prst="rect">
              <a:avLst/>
            </a:prstGeom>
            <a:gradFill>
              <a:gsLst>
                <a:gs pos="0">
                  <a:srgbClr val="00283C"/>
                </a:gs>
                <a:gs pos="73000">
                  <a:srgbClr val="541896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653A2DA-D063-9EA4-78A2-DDFC56094E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alphaModFix amt="3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3228398" y="5326343"/>
              <a:ext cx="3243292" cy="2744324"/>
            </a:xfrm>
            <a:prstGeom prst="rect">
              <a:avLst/>
            </a:prstGeom>
          </p:spPr>
        </p:pic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5D6AD34B-B3A5-211A-F79B-015188DB357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1108" y="6214024"/>
            <a:ext cx="2108752" cy="70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694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69" r:id="rId3"/>
    <p:sldLayoutId id="2147483677" r:id="rId4"/>
    <p:sldLayoutId id="2147483678" r:id="rId5"/>
    <p:sldLayoutId id="2147483680" r:id="rId6"/>
    <p:sldLayoutId id="2147483650" r:id="rId7"/>
    <p:sldLayoutId id="2147483668" r:id="rId8"/>
    <p:sldLayoutId id="2147483652" r:id="rId9"/>
    <p:sldLayoutId id="2147483666" r:id="rId10"/>
    <p:sldLayoutId id="2147483651" r:id="rId11"/>
    <p:sldLayoutId id="2147483657" r:id="rId12"/>
    <p:sldLayoutId id="2147483659" r:id="rId13"/>
    <p:sldLayoutId id="2147483660" r:id="rId14"/>
    <p:sldLayoutId id="2147483667" r:id="rId15"/>
    <p:sldLayoutId id="2147483653" r:id="rId16"/>
    <p:sldLayoutId id="2147483673" r:id="rId17"/>
    <p:sldLayoutId id="2147483672" r:id="rId18"/>
    <p:sldLayoutId id="2147483671" r:id="rId19"/>
    <p:sldLayoutId id="2147483661" r:id="rId20"/>
    <p:sldLayoutId id="2147483679" r:id="rId21"/>
    <p:sldLayoutId id="2147483674" r:id="rId22"/>
    <p:sldLayoutId id="2147483675" r:id="rId23"/>
    <p:sldLayoutId id="2147483662" r:id="rId24"/>
    <p:sldLayoutId id="2147483676" r:id="rId25"/>
    <p:sldLayoutId id="2147483663" r:id="rId26"/>
    <p:sldLayoutId id="2147483664" r:id="rId27"/>
    <p:sldLayoutId id="2147483665" r:id="rId28"/>
    <p:sldLayoutId id="2147483654" r:id="rId29"/>
    <p:sldLayoutId id="2147483655" r:id="rId30"/>
    <p:sldLayoutId id="2147483656" r:id="rId3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0"/>
        </a:spcBef>
        <a:buClr>
          <a:schemeClr val="accent4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0"/>
        </a:spcBef>
        <a:buClr>
          <a:schemeClr val="accent4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0"/>
        </a:spcBef>
        <a:buClr>
          <a:schemeClr val="accent4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0"/>
        </a:spcBef>
        <a:buClr>
          <a:schemeClr val="accent4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0"/>
        </a:spcBef>
        <a:buClr>
          <a:schemeClr val="accent4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44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79D3-A73B-F472-EE99-C648434E8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4">
            <a:extLst>
              <a:ext uri="{FF2B5EF4-FFF2-40B4-BE49-F238E27FC236}">
                <a16:creationId xmlns:a16="http://schemas.microsoft.com/office/drawing/2014/main" id="{90C19618-92F0-9746-F901-923898B1C679}"/>
              </a:ext>
            </a:extLst>
          </p:cNvPr>
          <p:cNvSpPr/>
          <p:nvPr/>
        </p:nvSpPr>
        <p:spPr>
          <a:xfrm rot="4500000">
            <a:off x="-2560316" y="-2182080"/>
            <a:ext cx="15862072" cy="11222160"/>
          </a:xfrm>
          <a:custGeom>
            <a:avLst/>
            <a:gdLst>
              <a:gd name="connsiteX0" fmla="*/ 1234735 w 2354071"/>
              <a:gd name="connsiteY0" fmla="*/ 614 h 2273886"/>
              <a:gd name="connsiteX1" fmla="*/ 2282741 w 2354071"/>
              <a:gd name="connsiteY1" fmla="*/ 333960 h 2273886"/>
              <a:gd name="connsiteX2" fmla="*/ 1552501 w 2354071"/>
              <a:gd name="connsiteY2" fmla="*/ 2246018 h 2273886"/>
              <a:gd name="connsiteX3" fmla="*/ 73179 w 2354071"/>
              <a:gd name="connsiteY3" fmla="*/ 789465 h 2273886"/>
              <a:gd name="connsiteX4" fmla="*/ 1234735 w 2354071"/>
              <a:gd name="connsiteY4" fmla="*/ 614 h 2273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4071" h="2273886">
                <a:moveTo>
                  <a:pt x="1234735" y="614"/>
                </a:moveTo>
                <a:cubicBezTo>
                  <a:pt x="1706563" y="13081"/>
                  <a:pt x="2159465" y="212581"/>
                  <a:pt x="2282741" y="333960"/>
                </a:cubicBezTo>
                <a:cubicBezTo>
                  <a:pt x="2529295" y="576719"/>
                  <a:pt x="2100380" y="2110538"/>
                  <a:pt x="1552501" y="2246018"/>
                </a:cubicBezTo>
                <a:cubicBezTo>
                  <a:pt x="1004623" y="2381498"/>
                  <a:pt x="-324776" y="2042968"/>
                  <a:pt x="73179" y="789465"/>
                </a:cubicBezTo>
                <a:cubicBezTo>
                  <a:pt x="272156" y="162713"/>
                  <a:pt x="762908" y="-11852"/>
                  <a:pt x="1234735" y="61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19" name="Freeform: Shape 14">
            <a:extLst>
              <a:ext uri="{FF2B5EF4-FFF2-40B4-BE49-F238E27FC236}">
                <a16:creationId xmlns:a16="http://schemas.microsoft.com/office/drawing/2014/main" id="{47692970-1FC5-766B-1E1D-936EF05CFF94}"/>
              </a:ext>
            </a:extLst>
          </p:cNvPr>
          <p:cNvSpPr/>
          <p:nvPr/>
        </p:nvSpPr>
        <p:spPr>
          <a:xfrm rot="7200000">
            <a:off x="-977672" y="-869841"/>
            <a:ext cx="15862072" cy="11222160"/>
          </a:xfrm>
          <a:custGeom>
            <a:avLst/>
            <a:gdLst>
              <a:gd name="connsiteX0" fmla="*/ 1234735 w 2354071"/>
              <a:gd name="connsiteY0" fmla="*/ 614 h 2273886"/>
              <a:gd name="connsiteX1" fmla="*/ 2282741 w 2354071"/>
              <a:gd name="connsiteY1" fmla="*/ 333960 h 2273886"/>
              <a:gd name="connsiteX2" fmla="*/ 1552501 w 2354071"/>
              <a:gd name="connsiteY2" fmla="*/ 2246018 h 2273886"/>
              <a:gd name="connsiteX3" fmla="*/ 73179 w 2354071"/>
              <a:gd name="connsiteY3" fmla="*/ 789465 h 2273886"/>
              <a:gd name="connsiteX4" fmla="*/ 1234735 w 2354071"/>
              <a:gd name="connsiteY4" fmla="*/ 614 h 2273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4071" h="2273886">
                <a:moveTo>
                  <a:pt x="1234735" y="614"/>
                </a:moveTo>
                <a:cubicBezTo>
                  <a:pt x="1706563" y="13081"/>
                  <a:pt x="2159465" y="212581"/>
                  <a:pt x="2282741" y="333960"/>
                </a:cubicBezTo>
                <a:cubicBezTo>
                  <a:pt x="2529295" y="576719"/>
                  <a:pt x="2100380" y="2110538"/>
                  <a:pt x="1552501" y="2246018"/>
                </a:cubicBezTo>
                <a:cubicBezTo>
                  <a:pt x="1004623" y="2381498"/>
                  <a:pt x="-324776" y="2042968"/>
                  <a:pt x="73179" y="789465"/>
                </a:cubicBezTo>
                <a:cubicBezTo>
                  <a:pt x="272156" y="162713"/>
                  <a:pt x="762908" y="-11852"/>
                  <a:pt x="1234735" y="61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pic>
        <p:nvPicPr>
          <p:cNvPr id="36" name="Picture 3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FD236856-ECF7-146C-DAC4-F9857A42C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946" y="-873814"/>
            <a:ext cx="11328836" cy="9637200"/>
          </a:xfrm>
          <a:prstGeom prst="rect">
            <a:avLst/>
          </a:prstGeom>
        </p:spPr>
      </p:pic>
      <p:pic>
        <p:nvPicPr>
          <p:cNvPr id="39" name="Picture 38" descr="A black background with hexagons&#10;&#10;Description automatically generated">
            <a:extLst>
              <a:ext uri="{FF2B5EF4-FFF2-40B4-BE49-F238E27FC236}">
                <a16:creationId xmlns:a16="http://schemas.microsoft.com/office/drawing/2014/main" id="{B9D4A34A-7E6B-E5AB-D44C-400806DC1C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5000"/>
          </a:blip>
          <a:srcRect l="-4" r="-4"/>
          <a:stretch/>
        </p:blipFill>
        <p:spPr>
          <a:xfrm rot="5400000">
            <a:off x="9246863" y="2868855"/>
            <a:ext cx="3904290" cy="3756091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9B5529B0-DE80-F531-0E30-7DD7EF9EB452}"/>
              </a:ext>
            </a:extLst>
          </p:cNvPr>
          <p:cNvSpPr/>
          <p:nvPr/>
        </p:nvSpPr>
        <p:spPr>
          <a:xfrm>
            <a:off x="-3034538" y="4516006"/>
            <a:ext cx="18616676" cy="117570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BD4D5BE-1156-E4B7-061D-2A9F2A792154}"/>
              </a:ext>
            </a:extLst>
          </p:cNvPr>
          <p:cNvSpPr txBox="1"/>
          <p:nvPr/>
        </p:nvSpPr>
        <p:spPr>
          <a:xfrm>
            <a:off x="1514475" y="5872837"/>
            <a:ext cx="94805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24 – 25 September 2026, Sydney ICC</a:t>
            </a:r>
          </a:p>
        </p:txBody>
      </p:sp>
      <p:pic>
        <p:nvPicPr>
          <p:cNvPr id="42" name="Picture 41" descr="A black background with hexagons&#10;&#10;Description automatically generated">
            <a:extLst>
              <a:ext uri="{FF2B5EF4-FFF2-40B4-BE49-F238E27FC236}">
                <a16:creationId xmlns:a16="http://schemas.microsoft.com/office/drawing/2014/main" id="{87A30F6E-1A23-BECE-4DEF-ED2BA883B9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5000"/>
          </a:blip>
          <a:srcRect l="-4" r="-4"/>
          <a:stretch/>
        </p:blipFill>
        <p:spPr>
          <a:xfrm rot="16200000">
            <a:off x="-1236755" y="-1578387"/>
            <a:ext cx="4578497" cy="4404706"/>
          </a:xfrm>
          <a:prstGeom prst="rect">
            <a:avLst/>
          </a:prstGeom>
        </p:spPr>
      </p:pic>
      <p:pic>
        <p:nvPicPr>
          <p:cNvPr id="51" name="Picture 50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D6C642B-1296-9EF5-0BBB-8D3B5FB910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6419" y="3230404"/>
            <a:ext cx="3359162" cy="11757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AB13B3B-2352-3BFA-5C85-75ACF96A70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4880" y="1099777"/>
            <a:ext cx="7620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24606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1E0ECE1-3BCD-3516-1E38-DC2876B6A6DB}"/>
              </a:ext>
            </a:extLst>
          </p:cNvPr>
          <p:cNvSpPr/>
          <p:nvPr/>
        </p:nvSpPr>
        <p:spPr>
          <a:xfrm>
            <a:off x="889415" y="4746513"/>
            <a:ext cx="601675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17FB4A6-681E-92AE-61EC-ADF6A5D145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3" y="1999194"/>
            <a:ext cx="2740188" cy="913396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11A382D-B45B-A49C-9E42-E5DAE9EA81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80D784BB-47FC-EDA3-6B97-B9D1BA6BB4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950B4E6D-BB87-3CA8-374B-7B31698A41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14477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EC5EF-14B0-4DD0-F1F3-746EF26C0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3C504CC-66D1-0110-956C-6E18E657A381}"/>
              </a:ext>
            </a:extLst>
          </p:cNvPr>
          <p:cNvSpPr/>
          <p:nvPr/>
        </p:nvSpPr>
        <p:spPr>
          <a:xfrm>
            <a:off x="885153" y="4736783"/>
            <a:ext cx="601675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5395EAC-700A-2391-B3FD-2E24A7C1B4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3" y="2862794"/>
            <a:ext cx="2740188" cy="913396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58D5BF6-7F7B-C767-6F3D-D7F8949B60A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603E50D-9524-CB69-C57D-09E28316D1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12B2F87B-9CED-22C0-2DFB-6F5BEBCDC8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39075F2-46E4-D212-F302-B79162E4891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67313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95047-090C-D679-1000-B94D60BBA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4">
            <a:extLst>
              <a:ext uri="{FF2B5EF4-FFF2-40B4-BE49-F238E27FC236}">
                <a16:creationId xmlns:a16="http://schemas.microsoft.com/office/drawing/2014/main" id="{D14F561A-5181-4C46-ECC5-F1E727C3CCD4}"/>
              </a:ext>
            </a:extLst>
          </p:cNvPr>
          <p:cNvSpPr/>
          <p:nvPr/>
        </p:nvSpPr>
        <p:spPr>
          <a:xfrm rot="4500000">
            <a:off x="-2560316" y="-2182080"/>
            <a:ext cx="15862072" cy="11222160"/>
          </a:xfrm>
          <a:custGeom>
            <a:avLst/>
            <a:gdLst>
              <a:gd name="connsiteX0" fmla="*/ 1234735 w 2354071"/>
              <a:gd name="connsiteY0" fmla="*/ 614 h 2273886"/>
              <a:gd name="connsiteX1" fmla="*/ 2282741 w 2354071"/>
              <a:gd name="connsiteY1" fmla="*/ 333960 h 2273886"/>
              <a:gd name="connsiteX2" fmla="*/ 1552501 w 2354071"/>
              <a:gd name="connsiteY2" fmla="*/ 2246018 h 2273886"/>
              <a:gd name="connsiteX3" fmla="*/ 73179 w 2354071"/>
              <a:gd name="connsiteY3" fmla="*/ 789465 h 2273886"/>
              <a:gd name="connsiteX4" fmla="*/ 1234735 w 2354071"/>
              <a:gd name="connsiteY4" fmla="*/ 614 h 2273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4071" h="2273886">
                <a:moveTo>
                  <a:pt x="1234735" y="614"/>
                </a:moveTo>
                <a:cubicBezTo>
                  <a:pt x="1706563" y="13081"/>
                  <a:pt x="2159465" y="212581"/>
                  <a:pt x="2282741" y="333960"/>
                </a:cubicBezTo>
                <a:cubicBezTo>
                  <a:pt x="2529295" y="576719"/>
                  <a:pt x="2100380" y="2110538"/>
                  <a:pt x="1552501" y="2246018"/>
                </a:cubicBezTo>
                <a:cubicBezTo>
                  <a:pt x="1004623" y="2381498"/>
                  <a:pt x="-324776" y="2042968"/>
                  <a:pt x="73179" y="789465"/>
                </a:cubicBezTo>
                <a:cubicBezTo>
                  <a:pt x="272156" y="162713"/>
                  <a:pt x="762908" y="-11852"/>
                  <a:pt x="1234735" y="61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19" name="Freeform: Shape 14">
            <a:extLst>
              <a:ext uri="{FF2B5EF4-FFF2-40B4-BE49-F238E27FC236}">
                <a16:creationId xmlns:a16="http://schemas.microsoft.com/office/drawing/2014/main" id="{70CD4CE5-0E3E-DFE2-A6F1-F27189E77A68}"/>
              </a:ext>
            </a:extLst>
          </p:cNvPr>
          <p:cNvSpPr/>
          <p:nvPr/>
        </p:nvSpPr>
        <p:spPr>
          <a:xfrm rot="7200000">
            <a:off x="-977672" y="-869841"/>
            <a:ext cx="15862072" cy="11222160"/>
          </a:xfrm>
          <a:custGeom>
            <a:avLst/>
            <a:gdLst>
              <a:gd name="connsiteX0" fmla="*/ 1234735 w 2354071"/>
              <a:gd name="connsiteY0" fmla="*/ 614 h 2273886"/>
              <a:gd name="connsiteX1" fmla="*/ 2282741 w 2354071"/>
              <a:gd name="connsiteY1" fmla="*/ 333960 h 2273886"/>
              <a:gd name="connsiteX2" fmla="*/ 1552501 w 2354071"/>
              <a:gd name="connsiteY2" fmla="*/ 2246018 h 2273886"/>
              <a:gd name="connsiteX3" fmla="*/ 73179 w 2354071"/>
              <a:gd name="connsiteY3" fmla="*/ 789465 h 2273886"/>
              <a:gd name="connsiteX4" fmla="*/ 1234735 w 2354071"/>
              <a:gd name="connsiteY4" fmla="*/ 614 h 2273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4071" h="2273886">
                <a:moveTo>
                  <a:pt x="1234735" y="614"/>
                </a:moveTo>
                <a:cubicBezTo>
                  <a:pt x="1706563" y="13081"/>
                  <a:pt x="2159465" y="212581"/>
                  <a:pt x="2282741" y="333960"/>
                </a:cubicBezTo>
                <a:cubicBezTo>
                  <a:pt x="2529295" y="576719"/>
                  <a:pt x="2100380" y="2110538"/>
                  <a:pt x="1552501" y="2246018"/>
                </a:cubicBezTo>
                <a:cubicBezTo>
                  <a:pt x="1004623" y="2381498"/>
                  <a:pt x="-324776" y="2042968"/>
                  <a:pt x="73179" y="789465"/>
                </a:cubicBezTo>
                <a:cubicBezTo>
                  <a:pt x="272156" y="162713"/>
                  <a:pt x="762908" y="-11852"/>
                  <a:pt x="1234735" y="61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pic>
        <p:nvPicPr>
          <p:cNvPr id="36" name="Picture 3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2EA816E-B6D0-7ABE-AF8E-D91753C518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4475" y="-1707450"/>
            <a:ext cx="11328836" cy="9637200"/>
          </a:xfrm>
          <a:prstGeom prst="rect">
            <a:avLst/>
          </a:prstGeom>
        </p:spPr>
      </p:pic>
      <p:pic>
        <p:nvPicPr>
          <p:cNvPr id="39" name="Picture 38" descr="A black background with hexagons&#10;&#10;Description automatically generated">
            <a:extLst>
              <a:ext uri="{FF2B5EF4-FFF2-40B4-BE49-F238E27FC236}">
                <a16:creationId xmlns:a16="http://schemas.microsoft.com/office/drawing/2014/main" id="{0D8865E5-13C5-A9CD-A414-F64F5222834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5000"/>
          </a:blip>
          <a:srcRect l="-4" r="-4"/>
          <a:stretch/>
        </p:blipFill>
        <p:spPr>
          <a:xfrm rot="5400000">
            <a:off x="9246863" y="2868855"/>
            <a:ext cx="3904290" cy="3756091"/>
          </a:xfrm>
          <a:prstGeom prst="rect">
            <a:avLst/>
          </a:prstGeom>
        </p:spPr>
      </p:pic>
      <p:pic>
        <p:nvPicPr>
          <p:cNvPr id="42" name="Picture 41" descr="A black background with hexagons&#10;&#10;Description automatically generated">
            <a:extLst>
              <a:ext uri="{FF2B5EF4-FFF2-40B4-BE49-F238E27FC236}">
                <a16:creationId xmlns:a16="http://schemas.microsoft.com/office/drawing/2014/main" id="{94EE1D09-8AD6-2B80-4D92-739058EA7E7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5000"/>
          </a:blip>
          <a:srcRect l="-4" r="-4"/>
          <a:stretch/>
        </p:blipFill>
        <p:spPr>
          <a:xfrm rot="16200000">
            <a:off x="-1236755" y="-1578387"/>
            <a:ext cx="4578497" cy="4404706"/>
          </a:xfrm>
          <a:prstGeom prst="rect">
            <a:avLst/>
          </a:prstGeom>
        </p:spPr>
      </p:pic>
      <p:pic>
        <p:nvPicPr>
          <p:cNvPr id="51" name="Picture 50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48B6CBB-F788-B400-9F34-F6C9993B59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6419" y="3800807"/>
            <a:ext cx="3359162" cy="11757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6DE2FB6-8E8B-FB89-0711-507F2F45A1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1706" y="1617815"/>
            <a:ext cx="7772397" cy="259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37112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5.0.0"/>
  <p:tag name="SLIDO_EVENT_SECTION_UUID" val="577121c6-6455-4361-90d9-a7419b68d2bf"/>
  <p:tag name="SLIDO_EVENT_UUID" val="45693668-9a0d-49f1-b2a4-d51fa6e6b528"/>
  <p:tag name="SLIDO_PRESENTATION_ID" val="3623fb29-80fd-41b0-af97-5c6fc0540413"/>
</p:tagLst>
</file>

<file path=ppt/theme/theme1.xml><?xml version="1.0" encoding="utf-8"?>
<a:theme xmlns:a="http://schemas.openxmlformats.org/drawingml/2006/main" name="Office Theme">
  <a:themeElements>
    <a:clrScheme name="Custom 2">
      <a:dk1>
        <a:srgbClr val="343B3B"/>
      </a:dk1>
      <a:lt1>
        <a:srgbClr val="FFFFFF"/>
      </a:lt1>
      <a:dk2>
        <a:srgbClr val="464646"/>
      </a:dk2>
      <a:lt2>
        <a:srgbClr val="FFFFFF"/>
      </a:lt2>
      <a:accent1>
        <a:srgbClr val="366FD8"/>
      </a:accent1>
      <a:accent2>
        <a:srgbClr val="4D0AA3"/>
      </a:accent2>
      <a:accent3>
        <a:srgbClr val="F655A0"/>
      </a:accent3>
      <a:accent4>
        <a:srgbClr val="FF6600"/>
      </a:accent4>
      <a:accent5>
        <a:srgbClr val="953FF3"/>
      </a:accent5>
      <a:accent6>
        <a:srgbClr val="C03EF4"/>
      </a:accent6>
      <a:hlink>
        <a:srgbClr val="8F8F8F"/>
      </a:hlink>
      <a:folHlink>
        <a:srgbClr val="A5A5A5"/>
      </a:folHlink>
    </a:clrScheme>
    <a:fontScheme name="Custom 32">
      <a:majorFont>
        <a:latin typeface="Abadi"/>
        <a:ea typeface=""/>
        <a:cs typeface=""/>
      </a:majorFont>
      <a:minorFont>
        <a:latin typeface="Source Sans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Event-Design_Win32_CP_v6" id="{3F3F2B4D-EC80-4B5B-9396-143BE1D0927E}" vid="{DB316FDC-1069-4C3E-926B-D9BB87F70FE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1198b09-73dd-4d47-ad90-70871e9d42e7" xsi:nil="true"/>
    <MediaServiceKeyPoints xmlns="c78cc319-fbe7-4846-bd0f-961202d02ee3" xsi:nil="true"/>
    <lcf76f155ced4ddcb4097134ff3c332f xmlns="c78cc319-fbe7-4846-bd0f-961202d02ee3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2799E12D0AE2A4CABB12884A7E65F16" ma:contentTypeVersion="19" ma:contentTypeDescription="Create a new document." ma:contentTypeScope="" ma:versionID="c0de32e57f982b2156e74f7243fd50cf">
  <xsd:schema xmlns:xsd="http://www.w3.org/2001/XMLSchema" xmlns:xs="http://www.w3.org/2001/XMLSchema" xmlns:p="http://schemas.microsoft.com/office/2006/metadata/properties" xmlns:ns2="c78cc319-fbe7-4846-bd0f-961202d02ee3" xmlns:ns3="51198b09-73dd-4d47-ad90-70871e9d42e7" targetNamespace="http://schemas.microsoft.com/office/2006/metadata/properties" ma:root="true" ma:fieldsID="23e01965baaf4ef002d2b49dc41b0068" ns2:_="" ns3:_="">
    <xsd:import namespace="c78cc319-fbe7-4846-bd0f-961202d02ee3"/>
    <xsd:import namespace="51198b09-73dd-4d47-ad90-70871e9d42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8cc319-fbe7-4846-bd0f-961202d02e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72b8d51-a6d0-4db3-a8f4-2d4bd1c6e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198b09-73dd-4d47-ad90-70871e9d42e7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6d56900-bb78-4880-a4c0-533bcc0aa403}" ma:internalName="TaxCatchAll" ma:showField="CatchAllData" ma:web="51198b09-73dd-4d47-ad90-70871e9d42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F64662-CC57-4897-90B9-1BAC0C42BA0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391028E-DEF5-459A-B514-A1C7DB43A21E}">
  <ds:schemaRefs>
    <ds:schemaRef ds:uri="51198b09-73dd-4d47-ad90-70871e9d42e7"/>
    <ds:schemaRef ds:uri="c78cc319-fbe7-4846-bd0f-961202d02ee3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93E42CA6-4087-4D1D-B286-F1C5647E6F08}">
  <ds:schemaRefs>
    <ds:schemaRef ds:uri="51198b09-73dd-4d47-ad90-70871e9d42e7"/>
    <ds:schemaRef ds:uri="c78cc319-fbe7-4846-bd0f-961202d02ee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</Words>
  <Application>Microsoft Macintosh PowerPoint</Application>
  <PresentationFormat>Widescreen</PresentationFormat>
  <Paragraphs>6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7" baseType="lpstr">
      <vt:lpstr>Abadi</vt:lpstr>
      <vt:lpstr>Aptos</vt:lpstr>
      <vt:lpstr>Arial</vt:lpstr>
      <vt:lpstr>Barlow</vt:lpstr>
      <vt:lpstr>Barlow Condensed</vt:lpstr>
      <vt:lpstr>Barlow Condensed ExtraBold</vt:lpstr>
      <vt:lpstr>Barlow Condensed Medium</vt:lpstr>
      <vt:lpstr>Barlow Condensed SemiBold</vt:lpstr>
      <vt:lpstr>Calibri</vt:lpstr>
      <vt:lpstr>Poppins</vt:lpstr>
      <vt:lpstr>Source Sans Pro</vt:lpstr>
      <vt:lpstr>Source Sans Pro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MTAA MedTech Conference PowerPoint</dc:title>
  <dc:subject/>
  <dc:creator>R.Raymond</dc:creator>
  <cp:keywords/>
  <dc:description/>
  <cp:lastModifiedBy>Bianca Jones</cp:lastModifiedBy>
  <cp:revision>1</cp:revision>
  <dcterms:created xsi:type="dcterms:W3CDTF">2024-05-22T02:53:48Z</dcterms:created>
  <dcterms:modified xsi:type="dcterms:W3CDTF">2026-07-08T03:06:49Z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0x01010052799E12D0AE2A4CABB12884A7E65F16</vt:lpwstr>
  </property>
  <property fmtid="{D5CDD505-2E9C-101B-9397-08002B2CF9AE}" pid="3" name="MediaServiceImageTags">
    <vt:lpwstr/>
  </property>
</Properties>
</file>